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2" r:id="rId6"/>
  </p:sldIdLst>
  <p:sldSz cx="6583363" cy="65833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ckingham, Tanya" initials="BT" lastIdx="4" clrIdx="0">
    <p:extLst>
      <p:ext uri="{19B8F6BF-5375-455C-9EA6-DF929625EA0E}">
        <p15:presenceInfo xmlns:p15="http://schemas.microsoft.com/office/powerpoint/2012/main" userId="S-1-5-21-506941999-1209404296-1287535205-840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3824"/>
    <a:srgbClr val="317EAD"/>
    <a:srgbClr val="004E61"/>
    <a:srgbClr val="FF0000"/>
    <a:srgbClr val="D5FFFC"/>
    <a:srgbClr val="B7FFFA"/>
    <a:srgbClr val="D9FFFC"/>
    <a:srgbClr val="00A99E"/>
    <a:srgbClr val="95627D"/>
    <a:srgbClr val="FEC3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5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1-23T13:04:52.251" idx="2">
    <p:pos x="10" y="10"/>
    <p:text>1. insert &gt; picture
2. scale to fill space
3. with photo selected, click "arrange" then "send to back"</p:text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1-23T13:04:52.251" idx="2">
    <p:pos x="10" y="10"/>
    <p:text>1. insert &gt; picture
2. scale to fill space
3. with photo selected, click "arrange" then "send to back"</p:text>
    <p:extLst>
      <p:ext uri="{C676402C-5697-4E1C-873F-D02D1690AC5C}">
        <p15:threadingInfo xmlns:p15="http://schemas.microsoft.com/office/powerpoint/2012/main" timeZoneBias="360"/>
      </p:ext>
    </p:extLst>
  </p:cm>
  <p:cm authorId="1" dt="2024-01-23T13:06:43.165" idx="3">
    <p:pos x="106" y="106"/>
    <p:text>Example 1, small with text</p:text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1-23T13:04:52.251" idx="2">
    <p:pos x="10" y="10"/>
    <p:text>1. insert &gt; picture
2. scale to fill space
3. with photo selected, click "arrange" then "send to back"</p:text>
    <p:extLst>
      <p:ext uri="{C676402C-5697-4E1C-873F-D02D1690AC5C}">
        <p15:threadingInfo xmlns:p15="http://schemas.microsoft.com/office/powerpoint/2012/main" timeZoneBias="360"/>
      </p:ext>
    </p:extLst>
  </p:cm>
  <p:cm authorId="1" dt="2024-01-23T13:09:47.099" idx="4">
    <p:pos x="106" y="106"/>
    <p:text>example 2 - larger photo , no text</p:text>
    <p:extLst>
      <p:ext uri="{C676402C-5697-4E1C-873F-D02D1690AC5C}">
        <p15:threadingInfo xmlns:p15="http://schemas.microsoft.com/office/powerpoint/2012/main" timeZoneBias="3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52" y="1077416"/>
            <a:ext cx="5595859" cy="2291986"/>
          </a:xfrm>
        </p:spPr>
        <p:txBody>
          <a:bodyPr anchor="b"/>
          <a:lstStyle>
            <a:lvl1pPr algn="ctr">
              <a:defRPr sz="43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21" y="3457790"/>
            <a:ext cx="4937522" cy="1589455"/>
          </a:xfrm>
        </p:spPr>
        <p:txBody>
          <a:bodyPr/>
          <a:lstStyle>
            <a:lvl1pPr marL="0" indent="0" algn="ctr">
              <a:buNone/>
              <a:defRPr sz="1728"/>
            </a:lvl1pPr>
            <a:lvl2pPr marL="329184" indent="0" algn="ctr">
              <a:buNone/>
              <a:defRPr sz="1440"/>
            </a:lvl2pPr>
            <a:lvl3pPr marL="658368" indent="0" algn="ctr">
              <a:buNone/>
              <a:defRPr sz="1296"/>
            </a:lvl3pPr>
            <a:lvl4pPr marL="987552" indent="0" algn="ctr">
              <a:buNone/>
              <a:defRPr sz="1152"/>
            </a:lvl4pPr>
            <a:lvl5pPr marL="1316736" indent="0" algn="ctr">
              <a:buNone/>
              <a:defRPr sz="1152"/>
            </a:lvl5pPr>
            <a:lvl6pPr marL="1645920" indent="0" algn="ctr">
              <a:buNone/>
              <a:defRPr sz="1152"/>
            </a:lvl6pPr>
            <a:lvl7pPr marL="1975104" indent="0" algn="ctr">
              <a:buNone/>
              <a:defRPr sz="1152"/>
            </a:lvl7pPr>
            <a:lvl8pPr marL="2304288" indent="0" algn="ctr">
              <a:buNone/>
              <a:defRPr sz="1152"/>
            </a:lvl8pPr>
            <a:lvl9pPr marL="2633472" indent="0" algn="ctr">
              <a:buNone/>
              <a:defRPr sz="115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BC99-088F-426A-827F-24C8767DC6C2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AA63-DFF4-4C75-8ACE-7A2C63B80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57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BC99-088F-426A-827F-24C8767DC6C2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AA63-DFF4-4C75-8ACE-7A2C63B80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90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1219" y="350503"/>
            <a:ext cx="1419538" cy="557909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2607" y="350503"/>
            <a:ext cx="4176321" cy="557909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BC99-088F-426A-827F-24C8767DC6C2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AA63-DFF4-4C75-8ACE-7A2C63B80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9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BC99-088F-426A-827F-24C8767DC6C2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AA63-DFF4-4C75-8ACE-7A2C63B80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6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178" y="1641271"/>
            <a:ext cx="5678151" cy="2738496"/>
          </a:xfrm>
        </p:spPr>
        <p:txBody>
          <a:bodyPr anchor="b"/>
          <a:lstStyle>
            <a:lvl1pPr>
              <a:defRPr sz="43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178" y="4405674"/>
            <a:ext cx="5678151" cy="1440110"/>
          </a:xfrm>
        </p:spPr>
        <p:txBody>
          <a:bodyPr/>
          <a:lstStyle>
            <a:lvl1pPr marL="0" indent="0">
              <a:buNone/>
              <a:defRPr sz="1728">
                <a:solidFill>
                  <a:schemeClr val="tx1"/>
                </a:solidFill>
              </a:defRPr>
            </a:lvl1pPr>
            <a:lvl2pPr marL="329184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2pPr>
            <a:lvl3pPr marL="658368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3pPr>
            <a:lvl4pPr marL="987552" indent="0">
              <a:buNone/>
              <a:defRPr sz="1152">
                <a:solidFill>
                  <a:schemeClr val="tx1">
                    <a:tint val="75000"/>
                  </a:schemeClr>
                </a:solidFill>
              </a:defRPr>
            </a:lvl4pPr>
            <a:lvl5pPr marL="1316736" indent="0">
              <a:buNone/>
              <a:defRPr sz="1152">
                <a:solidFill>
                  <a:schemeClr val="tx1">
                    <a:tint val="75000"/>
                  </a:schemeClr>
                </a:solidFill>
              </a:defRPr>
            </a:lvl5pPr>
            <a:lvl6pPr marL="1645920" indent="0">
              <a:buNone/>
              <a:defRPr sz="1152">
                <a:solidFill>
                  <a:schemeClr val="tx1">
                    <a:tint val="75000"/>
                  </a:schemeClr>
                </a:solidFill>
              </a:defRPr>
            </a:lvl6pPr>
            <a:lvl7pPr marL="1975104" indent="0">
              <a:buNone/>
              <a:defRPr sz="1152">
                <a:solidFill>
                  <a:schemeClr val="tx1">
                    <a:tint val="75000"/>
                  </a:schemeClr>
                </a:solidFill>
              </a:defRPr>
            </a:lvl7pPr>
            <a:lvl8pPr marL="2304288" indent="0">
              <a:buNone/>
              <a:defRPr sz="1152">
                <a:solidFill>
                  <a:schemeClr val="tx1">
                    <a:tint val="75000"/>
                  </a:schemeClr>
                </a:solidFill>
              </a:defRPr>
            </a:lvl8pPr>
            <a:lvl9pPr marL="2633472" indent="0">
              <a:buNone/>
              <a:defRPr sz="11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BC99-088F-426A-827F-24C8767DC6C2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AA63-DFF4-4C75-8ACE-7A2C63B80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87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2606" y="1752516"/>
            <a:ext cx="2797929" cy="41770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32828" y="1752516"/>
            <a:ext cx="2797929" cy="41770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BC99-088F-426A-827F-24C8767DC6C2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AA63-DFF4-4C75-8ACE-7A2C63B80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87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463" y="350505"/>
            <a:ext cx="5678151" cy="127247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3464" y="1613839"/>
            <a:ext cx="2785071" cy="790917"/>
          </a:xfrm>
        </p:spPr>
        <p:txBody>
          <a:bodyPr anchor="b"/>
          <a:lstStyle>
            <a:lvl1pPr marL="0" indent="0">
              <a:buNone/>
              <a:defRPr sz="1728" b="1"/>
            </a:lvl1pPr>
            <a:lvl2pPr marL="329184" indent="0">
              <a:buNone/>
              <a:defRPr sz="1440" b="1"/>
            </a:lvl2pPr>
            <a:lvl3pPr marL="658368" indent="0">
              <a:buNone/>
              <a:defRPr sz="1296" b="1"/>
            </a:lvl3pPr>
            <a:lvl4pPr marL="987552" indent="0">
              <a:buNone/>
              <a:defRPr sz="1152" b="1"/>
            </a:lvl4pPr>
            <a:lvl5pPr marL="1316736" indent="0">
              <a:buNone/>
              <a:defRPr sz="1152" b="1"/>
            </a:lvl5pPr>
            <a:lvl6pPr marL="1645920" indent="0">
              <a:buNone/>
              <a:defRPr sz="1152" b="1"/>
            </a:lvl6pPr>
            <a:lvl7pPr marL="1975104" indent="0">
              <a:buNone/>
              <a:defRPr sz="1152" b="1"/>
            </a:lvl7pPr>
            <a:lvl8pPr marL="2304288" indent="0">
              <a:buNone/>
              <a:defRPr sz="1152" b="1"/>
            </a:lvl8pPr>
            <a:lvl9pPr marL="2633472" indent="0">
              <a:buNone/>
              <a:defRPr sz="1152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464" y="2404756"/>
            <a:ext cx="2785071" cy="35370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828" y="1613839"/>
            <a:ext cx="2798787" cy="790917"/>
          </a:xfrm>
        </p:spPr>
        <p:txBody>
          <a:bodyPr anchor="b"/>
          <a:lstStyle>
            <a:lvl1pPr marL="0" indent="0">
              <a:buNone/>
              <a:defRPr sz="1728" b="1"/>
            </a:lvl1pPr>
            <a:lvl2pPr marL="329184" indent="0">
              <a:buNone/>
              <a:defRPr sz="1440" b="1"/>
            </a:lvl2pPr>
            <a:lvl3pPr marL="658368" indent="0">
              <a:buNone/>
              <a:defRPr sz="1296" b="1"/>
            </a:lvl3pPr>
            <a:lvl4pPr marL="987552" indent="0">
              <a:buNone/>
              <a:defRPr sz="1152" b="1"/>
            </a:lvl4pPr>
            <a:lvl5pPr marL="1316736" indent="0">
              <a:buNone/>
              <a:defRPr sz="1152" b="1"/>
            </a:lvl5pPr>
            <a:lvl6pPr marL="1645920" indent="0">
              <a:buNone/>
              <a:defRPr sz="1152" b="1"/>
            </a:lvl6pPr>
            <a:lvl7pPr marL="1975104" indent="0">
              <a:buNone/>
              <a:defRPr sz="1152" b="1"/>
            </a:lvl7pPr>
            <a:lvl8pPr marL="2304288" indent="0">
              <a:buNone/>
              <a:defRPr sz="1152" b="1"/>
            </a:lvl8pPr>
            <a:lvl9pPr marL="2633472" indent="0">
              <a:buNone/>
              <a:defRPr sz="1152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32828" y="2404756"/>
            <a:ext cx="2798787" cy="35370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BC99-088F-426A-827F-24C8767DC6C2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AA63-DFF4-4C75-8ACE-7A2C63B80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20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BC99-088F-426A-827F-24C8767DC6C2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AA63-DFF4-4C75-8ACE-7A2C63B80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52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BC99-088F-426A-827F-24C8767DC6C2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AA63-DFF4-4C75-8ACE-7A2C63B80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07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464" y="438891"/>
            <a:ext cx="2123306" cy="1536118"/>
          </a:xfrm>
        </p:spPr>
        <p:txBody>
          <a:bodyPr anchor="b"/>
          <a:lstStyle>
            <a:lvl1pPr>
              <a:defRPr sz="230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8787" y="947884"/>
            <a:ext cx="3332828" cy="4678455"/>
          </a:xfrm>
        </p:spPr>
        <p:txBody>
          <a:bodyPr/>
          <a:lstStyle>
            <a:lvl1pPr>
              <a:defRPr sz="2304"/>
            </a:lvl1pPr>
            <a:lvl2pPr>
              <a:defRPr sz="2016"/>
            </a:lvl2pPr>
            <a:lvl3pPr>
              <a:defRPr sz="1728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3464" y="1975009"/>
            <a:ext cx="2123306" cy="3658948"/>
          </a:xfrm>
        </p:spPr>
        <p:txBody>
          <a:bodyPr/>
          <a:lstStyle>
            <a:lvl1pPr marL="0" indent="0">
              <a:buNone/>
              <a:defRPr sz="1152"/>
            </a:lvl1pPr>
            <a:lvl2pPr marL="329184" indent="0">
              <a:buNone/>
              <a:defRPr sz="1008"/>
            </a:lvl2pPr>
            <a:lvl3pPr marL="658368" indent="0">
              <a:buNone/>
              <a:defRPr sz="864"/>
            </a:lvl3pPr>
            <a:lvl4pPr marL="987552" indent="0">
              <a:buNone/>
              <a:defRPr sz="720"/>
            </a:lvl4pPr>
            <a:lvl5pPr marL="1316736" indent="0">
              <a:buNone/>
              <a:defRPr sz="720"/>
            </a:lvl5pPr>
            <a:lvl6pPr marL="1645920" indent="0">
              <a:buNone/>
              <a:defRPr sz="720"/>
            </a:lvl6pPr>
            <a:lvl7pPr marL="1975104" indent="0">
              <a:buNone/>
              <a:defRPr sz="720"/>
            </a:lvl7pPr>
            <a:lvl8pPr marL="2304288" indent="0">
              <a:buNone/>
              <a:defRPr sz="720"/>
            </a:lvl8pPr>
            <a:lvl9pPr marL="2633472" indent="0">
              <a:buNone/>
              <a:defRPr sz="72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BC99-088F-426A-827F-24C8767DC6C2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AA63-DFF4-4C75-8ACE-7A2C63B80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01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464" y="438891"/>
            <a:ext cx="2123306" cy="1536118"/>
          </a:xfrm>
        </p:spPr>
        <p:txBody>
          <a:bodyPr anchor="b"/>
          <a:lstStyle>
            <a:lvl1pPr>
              <a:defRPr sz="230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98787" y="947884"/>
            <a:ext cx="3332828" cy="4678455"/>
          </a:xfrm>
        </p:spPr>
        <p:txBody>
          <a:bodyPr anchor="t"/>
          <a:lstStyle>
            <a:lvl1pPr marL="0" indent="0">
              <a:buNone/>
              <a:defRPr sz="2304"/>
            </a:lvl1pPr>
            <a:lvl2pPr marL="329184" indent="0">
              <a:buNone/>
              <a:defRPr sz="2016"/>
            </a:lvl2pPr>
            <a:lvl3pPr marL="658368" indent="0">
              <a:buNone/>
              <a:defRPr sz="1728"/>
            </a:lvl3pPr>
            <a:lvl4pPr marL="987552" indent="0">
              <a:buNone/>
              <a:defRPr sz="1440"/>
            </a:lvl4pPr>
            <a:lvl5pPr marL="1316736" indent="0">
              <a:buNone/>
              <a:defRPr sz="1440"/>
            </a:lvl5pPr>
            <a:lvl6pPr marL="1645920" indent="0">
              <a:buNone/>
              <a:defRPr sz="1440"/>
            </a:lvl6pPr>
            <a:lvl7pPr marL="1975104" indent="0">
              <a:buNone/>
              <a:defRPr sz="1440"/>
            </a:lvl7pPr>
            <a:lvl8pPr marL="2304288" indent="0">
              <a:buNone/>
              <a:defRPr sz="1440"/>
            </a:lvl8pPr>
            <a:lvl9pPr marL="2633472" indent="0">
              <a:buNone/>
              <a:defRPr sz="144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3464" y="1975009"/>
            <a:ext cx="2123306" cy="3658948"/>
          </a:xfrm>
        </p:spPr>
        <p:txBody>
          <a:bodyPr/>
          <a:lstStyle>
            <a:lvl1pPr marL="0" indent="0">
              <a:buNone/>
              <a:defRPr sz="1152"/>
            </a:lvl1pPr>
            <a:lvl2pPr marL="329184" indent="0">
              <a:buNone/>
              <a:defRPr sz="1008"/>
            </a:lvl2pPr>
            <a:lvl3pPr marL="658368" indent="0">
              <a:buNone/>
              <a:defRPr sz="864"/>
            </a:lvl3pPr>
            <a:lvl4pPr marL="987552" indent="0">
              <a:buNone/>
              <a:defRPr sz="720"/>
            </a:lvl4pPr>
            <a:lvl5pPr marL="1316736" indent="0">
              <a:buNone/>
              <a:defRPr sz="720"/>
            </a:lvl5pPr>
            <a:lvl6pPr marL="1645920" indent="0">
              <a:buNone/>
              <a:defRPr sz="720"/>
            </a:lvl6pPr>
            <a:lvl7pPr marL="1975104" indent="0">
              <a:buNone/>
              <a:defRPr sz="720"/>
            </a:lvl7pPr>
            <a:lvl8pPr marL="2304288" indent="0">
              <a:buNone/>
              <a:defRPr sz="720"/>
            </a:lvl8pPr>
            <a:lvl9pPr marL="2633472" indent="0">
              <a:buNone/>
              <a:defRPr sz="72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BC99-088F-426A-827F-24C8767DC6C2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AA63-DFF4-4C75-8ACE-7A2C63B80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32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2606" y="350505"/>
            <a:ext cx="5678151" cy="1272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606" y="1752516"/>
            <a:ext cx="5678151" cy="4177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2606" y="6101804"/>
            <a:ext cx="1481257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ABC99-088F-426A-827F-24C8767DC6C2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80739" y="6101804"/>
            <a:ext cx="2221885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500" y="6101804"/>
            <a:ext cx="1481257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2AA63-DFF4-4C75-8ACE-7A2C63B80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1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58368" rtl="0" eaLnBrk="1" latinLnBrk="0" hangingPunct="1">
        <a:lnSpc>
          <a:spcPct val="90000"/>
        </a:lnSpc>
        <a:spcBef>
          <a:spcPct val="0"/>
        </a:spcBef>
        <a:buNone/>
        <a:defRPr sz="31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" indent="-164592" algn="l" defTabSz="658368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016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164592" algn="l" defTabSz="658368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64592" algn="l" defTabSz="658368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164592" algn="l" defTabSz="658368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296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164592" algn="l" defTabSz="658368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296" kern="1200">
          <a:solidFill>
            <a:schemeClr val="tx1"/>
          </a:solidFill>
          <a:latin typeface="+mn-lt"/>
          <a:ea typeface="+mn-ea"/>
          <a:cs typeface="+mn-cs"/>
        </a:defRPr>
      </a:lvl5pPr>
      <a:lvl6pPr marL="1810512" indent="-164592" algn="l" defTabSz="658368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296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indent="-164592" algn="l" defTabSz="658368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296" kern="1200">
          <a:solidFill>
            <a:schemeClr val="tx1"/>
          </a:solidFill>
          <a:latin typeface="+mn-lt"/>
          <a:ea typeface="+mn-ea"/>
          <a:cs typeface="+mn-cs"/>
        </a:defRPr>
      </a:lvl7pPr>
      <a:lvl8pPr marL="2468880" indent="-164592" algn="l" defTabSz="658368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296" kern="1200">
          <a:solidFill>
            <a:schemeClr val="tx1"/>
          </a:solidFill>
          <a:latin typeface="+mn-lt"/>
          <a:ea typeface="+mn-ea"/>
          <a:cs typeface="+mn-cs"/>
        </a:defRPr>
      </a:lvl8pPr>
      <a:lvl9pPr marL="2798064" indent="-164592" algn="l" defTabSz="658368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2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8368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" algn="l" defTabSz="658368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2pPr>
      <a:lvl3pPr marL="658368" algn="l" defTabSz="658368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3pPr>
      <a:lvl4pPr marL="987552" algn="l" defTabSz="658368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4pPr>
      <a:lvl5pPr marL="1316736" algn="l" defTabSz="658368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algn="l" defTabSz="658368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6pPr>
      <a:lvl7pPr marL="1975104" algn="l" defTabSz="658368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7pPr>
      <a:lvl8pPr marL="2304288" algn="l" defTabSz="658368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8pPr>
      <a:lvl9pPr marL="2633472" algn="l" defTabSz="658368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rot="10800000">
            <a:off x="-167137" y="4623552"/>
            <a:ext cx="6917636" cy="1959811"/>
          </a:xfrm>
          <a:prstGeom prst="rect">
            <a:avLst/>
          </a:prstGeom>
          <a:solidFill>
            <a:srgbClr val="004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 rot="10800000">
            <a:off x="0" y="6299654"/>
            <a:ext cx="6583363" cy="426263"/>
            <a:chOff x="-1" y="6478501"/>
            <a:chExt cx="6583363" cy="426263"/>
          </a:xfrm>
        </p:grpSpPr>
        <p:sp>
          <p:nvSpPr>
            <p:cNvPr id="5" name="Rectangle 4"/>
            <p:cNvSpPr/>
            <p:nvPr/>
          </p:nvSpPr>
          <p:spPr>
            <a:xfrm>
              <a:off x="-1" y="6478501"/>
              <a:ext cx="822920" cy="426263"/>
            </a:xfrm>
            <a:prstGeom prst="rect">
              <a:avLst/>
            </a:prstGeom>
            <a:solidFill>
              <a:srgbClr val="D438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22919" y="6478501"/>
              <a:ext cx="822920" cy="426263"/>
            </a:xfrm>
            <a:prstGeom prst="rect">
              <a:avLst/>
            </a:prstGeom>
            <a:solidFill>
              <a:srgbClr val="F26A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645840" y="6478501"/>
              <a:ext cx="822920" cy="426263"/>
            </a:xfrm>
            <a:prstGeom prst="rect">
              <a:avLst/>
            </a:prstGeom>
            <a:solidFill>
              <a:srgbClr val="F794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468760" y="6478501"/>
              <a:ext cx="822920" cy="426263"/>
            </a:xfrm>
            <a:prstGeom prst="rect">
              <a:avLst/>
            </a:prstGeom>
            <a:solidFill>
              <a:srgbClr val="FEC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291681" y="6478501"/>
              <a:ext cx="822920" cy="426263"/>
            </a:xfrm>
            <a:prstGeom prst="rect">
              <a:avLst/>
            </a:prstGeom>
            <a:solidFill>
              <a:srgbClr val="00A9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14601" y="6478501"/>
              <a:ext cx="822920" cy="426263"/>
            </a:xfrm>
            <a:prstGeom prst="rect">
              <a:avLst/>
            </a:prstGeom>
            <a:solidFill>
              <a:srgbClr val="317E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37521" y="6478501"/>
              <a:ext cx="822920" cy="426263"/>
            </a:xfrm>
            <a:prstGeom prst="rect">
              <a:avLst/>
            </a:prstGeom>
            <a:solidFill>
              <a:srgbClr val="004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760442" y="6478501"/>
              <a:ext cx="822920" cy="426263"/>
            </a:xfrm>
            <a:prstGeom prst="rect">
              <a:avLst/>
            </a:prstGeom>
            <a:solidFill>
              <a:srgbClr val="9562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201751" y="552739"/>
            <a:ext cx="19598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DANE </a:t>
            </a:r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COUNTY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DEPARTMENT</a:t>
            </a:r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HUMAN SERVICES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89" y="4695833"/>
            <a:ext cx="5474682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1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10800000">
            <a:off x="0" y="6299654"/>
            <a:ext cx="6583363" cy="426263"/>
            <a:chOff x="-1" y="6478501"/>
            <a:chExt cx="6583363" cy="426263"/>
          </a:xfrm>
        </p:grpSpPr>
        <p:sp>
          <p:nvSpPr>
            <p:cNvPr id="5" name="Rectangle 4"/>
            <p:cNvSpPr/>
            <p:nvPr/>
          </p:nvSpPr>
          <p:spPr>
            <a:xfrm>
              <a:off x="-1" y="6478501"/>
              <a:ext cx="822920" cy="426263"/>
            </a:xfrm>
            <a:prstGeom prst="rect">
              <a:avLst/>
            </a:prstGeom>
            <a:solidFill>
              <a:srgbClr val="D438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22919" y="6478501"/>
              <a:ext cx="822920" cy="426263"/>
            </a:xfrm>
            <a:prstGeom prst="rect">
              <a:avLst/>
            </a:prstGeom>
            <a:solidFill>
              <a:srgbClr val="F26A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645840" y="6478501"/>
              <a:ext cx="822920" cy="426263"/>
            </a:xfrm>
            <a:prstGeom prst="rect">
              <a:avLst/>
            </a:prstGeom>
            <a:solidFill>
              <a:srgbClr val="F794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468760" y="6478501"/>
              <a:ext cx="822920" cy="426263"/>
            </a:xfrm>
            <a:prstGeom prst="rect">
              <a:avLst/>
            </a:prstGeom>
            <a:solidFill>
              <a:srgbClr val="FEC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291681" y="6478501"/>
              <a:ext cx="822920" cy="426263"/>
            </a:xfrm>
            <a:prstGeom prst="rect">
              <a:avLst/>
            </a:prstGeom>
            <a:solidFill>
              <a:srgbClr val="00A9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14601" y="6478501"/>
              <a:ext cx="822920" cy="426263"/>
            </a:xfrm>
            <a:prstGeom prst="rect">
              <a:avLst/>
            </a:prstGeom>
            <a:solidFill>
              <a:srgbClr val="317E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37521" y="6478501"/>
              <a:ext cx="822920" cy="426263"/>
            </a:xfrm>
            <a:prstGeom prst="rect">
              <a:avLst/>
            </a:prstGeom>
            <a:solidFill>
              <a:srgbClr val="004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760442" y="6478501"/>
              <a:ext cx="822920" cy="426263"/>
            </a:xfrm>
            <a:prstGeom prst="rect">
              <a:avLst/>
            </a:prstGeom>
            <a:solidFill>
              <a:srgbClr val="9562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201751" y="552739"/>
            <a:ext cx="19598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DANE </a:t>
            </a:r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COUNTY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DEPARTMENT</a:t>
            </a:r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HUMAN SERVICES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43" y="4703107"/>
            <a:ext cx="5486876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10800000">
            <a:off x="0" y="-118311"/>
            <a:ext cx="6583363" cy="426263"/>
            <a:chOff x="-1" y="6478501"/>
            <a:chExt cx="6583363" cy="426263"/>
          </a:xfrm>
        </p:grpSpPr>
        <p:sp>
          <p:nvSpPr>
            <p:cNvPr id="5" name="Rectangle 4"/>
            <p:cNvSpPr/>
            <p:nvPr/>
          </p:nvSpPr>
          <p:spPr>
            <a:xfrm>
              <a:off x="-1" y="6478501"/>
              <a:ext cx="822920" cy="426263"/>
            </a:xfrm>
            <a:prstGeom prst="rect">
              <a:avLst/>
            </a:prstGeom>
            <a:solidFill>
              <a:srgbClr val="D438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22919" y="6478501"/>
              <a:ext cx="822920" cy="426263"/>
            </a:xfrm>
            <a:prstGeom prst="rect">
              <a:avLst/>
            </a:prstGeom>
            <a:solidFill>
              <a:srgbClr val="F26A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645840" y="6478501"/>
              <a:ext cx="822920" cy="426263"/>
            </a:xfrm>
            <a:prstGeom prst="rect">
              <a:avLst/>
            </a:prstGeom>
            <a:solidFill>
              <a:srgbClr val="F794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468760" y="6478501"/>
              <a:ext cx="822920" cy="426263"/>
            </a:xfrm>
            <a:prstGeom prst="rect">
              <a:avLst/>
            </a:prstGeom>
            <a:solidFill>
              <a:srgbClr val="FEC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291681" y="6478501"/>
              <a:ext cx="822920" cy="426263"/>
            </a:xfrm>
            <a:prstGeom prst="rect">
              <a:avLst/>
            </a:prstGeom>
            <a:solidFill>
              <a:srgbClr val="00A9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14601" y="6478501"/>
              <a:ext cx="822920" cy="426263"/>
            </a:xfrm>
            <a:prstGeom prst="rect">
              <a:avLst/>
            </a:prstGeom>
            <a:solidFill>
              <a:srgbClr val="317E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37521" y="6478501"/>
              <a:ext cx="822920" cy="426263"/>
            </a:xfrm>
            <a:prstGeom prst="rect">
              <a:avLst/>
            </a:prstGeom>
            <a:solidFill>
              <a:srgbClr val="004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760442" y="6478501"/>
              <a:ext cx="822920" cy="426263"/>
            </a:xfrm>
            <a:prstGeom prst="rect">
              <a:avLst/>
            </a:prstGeom>
            <a:solidFill>
              <a:srgbClr val="9562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68" y="307952"/>
            <a:ext cx="5486876" cy="145097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10800000">
            <a:off x="0" y="4999872"/>
            <a:ext cx="4458898" cy="1583489"/>
          </a:xfrm>
          <a:prstGeom prst="rect">
            <a:avLst/>
          </a:prstGeom>
          <a:solidFill>
            <a:srgbClr val="D43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dirty="0" smtClean="0"/>
              <a:t>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12" y="4999873"/>
            <a:ext cx="4215472" cy="163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6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10800000">
            <a:off x="0" y="-118311"/>
            <a:ext cx="6583363" cy="426263"/>
            <a:chOff x="-1" y="6478501"/>
            <a:chExt cx="6583363" cy="426263"/>
          </a:xfrm>
        </p:grpSpPr>
        <p:sp>
          <p:nvSpPr>
            <p:cNvPr id="5" name="Rectangle 4"/>
            <p:cNvSpPr/>
            <p:nvPr/>
          </p:nvSpPr>
          <p:spPr>
            <a:xfrm>
              <a:off x="-1" y="6478501"/>
              <a:ext cx="822920" cy="426263"/>
            </a:xfrm>
            <a:prstGeom prst="rect">
              <a:avLst/>
            </a:prstGeom>
            <a:solidFill>
              <a:srgbClr val="D438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22919" y="6478501"/>
              <a:ext cx="822920" cy="426263"/>
            </a:xfrm>
            <a:prstGeom prst="rect">
              <a:avLst/>
            </a:prstGeom>
            <a:solidFill>
              <a:srgbClr val="F26A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645840" y="6478501"/>
              <a:ext cx="822920" cy="426263"/>
            </a:xfrm>
            <a:prstGeom prst="rect">
              <a:avLst/>
            </a:prstGeom>
            <a:solidFill>
              <a:srgbClr val="F794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468760" y="6478501"/>
              <a:ext cx="822920" cy="426263"/>
            </a:xfrm>
            <a:prstGeom prst="rect">
              <a:avLst/>
            </a:prstGeom>
            <a:solidFill>
              <a:srgbClr val="FEC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291681" y="6478501"/>
              <a:ext cx="822920" cy="426263"/>
            </a:xfrm>
            <a:prstGeom prst="rect">
              <a:avLst/>
            </a:prstGeom>
            <a:solidFill>
              <a:srgbClr val="00A9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14601" y="6478501"/>
              <a:ext cx="822920" cy="426263"/>
            </a:xfrm>
            <a:prstGeom prst="rect">
              <a:avLst/>
            </a:prstGeom>
            <a:solidFill>
              <a:srgbClr val="317E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37521" y="6478501"/>
              <a:ext cx="822920" cy="426263"/>
            </a:xfrm>
            <a:prstGeom prst="rect">
              <a:avLst/>
            </a:prstGeom>
            <a:solidFill>
              <a:srgbClr val="004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760442" y="6478501"/>
              <a:ext cx="822920" cy="426263"/>
            </a:xfrm>
            <a:prstGeom prst="rect">
              <a:avLst/>
            </a:prstGeom>
            <a:solidFill>
              <a:srgbClr val="9562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68" y="307952"/>
            <a:ext cx="5486876" cy="145097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10800000">
            <a:off x="0" y="4999872"/>
            <a:ext cx="4458898" cy="1583489"/>
          </a:xfrm>
          <a:prstGeom prst="rect">
            <a:avLst/>
          </a:prstGeom>
          <a:solidFill>
            <a:srgbClr val="D43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dirty="0" smtClean="0"/>
              <a:t>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12" y="4999873"/>
            <a:ext cx="4215472" cy="16381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381" y="1758926"/>
            <a:ext cx="3933825" cy="300821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480351">
            <a:off x="4611458" y="4906090"/>
            <a:ext cx="18555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Mom and daughter, walking together for </a:t>
            </a:r>
            <a:br>
              <a:rPr lang="en-US" dirty="0" smtClean="0">
                <a:latin typeface="Century Gothic" panose="020B0502020202020204" pitchFamily="34" charset="0"/>
              </a:rPr>
            </a:br>
            <a:r>
              <a:rPr lang="en-US" dirty="0" smtClean="0">
                <a:latin typeface="Century Gothic" panose="020B0502020202020204" pitchFamily="34" charset="0"/>
              </a:rPr>
              <a:t>47 years!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20265651">
            <a:off x="1095375" y="2486025"/>
            <a:ext cx="44291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EXAMPLE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31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12" y="1758926"/>
            <a:ext cx="6271583" cy="479591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 rot="10800000">
            <a:off x="0" y="-118311"/>
            <a:ext cx="6583363" cy="426263"/>
            <a:chOff x="-1" y="6478501"/>
            <a:chExt cx="6583363" cy="426263"/>
          </a:xfrm>
        </p:grpSpPr>
        <p:sp>
          <p:nvSpPr>
            <p:cNvPr id="5" name="Rectangle 4"/>
            <p:cNvSpPr/>
            <p:nvPr/>
          </p:nvSpPr>
          <p:spPr>
            <a:xfrm>
              <a:off x="-1" y="6478501"/>
              <a:ext cx="822920" cy="426263"/>
            </a:xfrm>
            <a:prstGeom prst="rect">
              <a:avLst/>
            </a:prstGeom>
            <a:solidFill>
              <a:srgbClr val="D438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22919" y="6478501"/>
              <a:ext cx="822920" cy="426263"/>
            </a:xfrm>
            <a:prstGeom prst="rect">
              <a:avLst/>
            </a:prstGeom>
            <a:solidFill>
              <a:srgbClr val="F26A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645840" y="6478501"/>
              <a:ext cx="822920" cy="426263"/>
            </a:xfrm>
            <a:prstGeom prst="rect">
              <a:avLst/>
            </a:prstGeom>
            <a:solidFill>
              <a:srgbClr val="F794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468760" y="6478501"/>
              <a:ext cx="822920" cy="426263"/>
            </a:xfrm>
            <a:prstGeom prst="rect">
              <a:avLst/>
            </a:prstGeom>
            <a:solidFill>
              <a:srgbClr val="FEC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291681" y="6478501"/>
              <a:ext cx="822920" cy="426263"/>
            </a:xfrm>
            <a:prstGeom prst="rect">
              <a:avLst/>
            </a:prstGeom>
            <a:solidFill>
              <a:srgbClr val="00A9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14601" y="6478501"/>
              <a:ext cx="822920" cy="426263"/>
            </a:xfrm>
            <a:prstGeom prst="rect">
              <a:avLst/>
            </a:prstGeom>
            <a:solidFill>
              <a:srgbClr val="317E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37521" y="6478501"/>
              <a:ext cx="822920" cy="426263"/>
            </a:xfrm>
            <a:prstGeom prst="rect">
              <a:avLst/>
            </a:prstGeom>
            <a:solidFill>
              <a:srgbClr val="004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760442" y="6478501"/>
              <a:ext cx="822920" cy="426263"/>
            </a:xfrm>
            <a:prstGeom prst="rect">
              <a:avLst/>
            </a:prstGeom>
            <a:solidFill>
              <a:srgbClr val="9562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68" y="307952"/>
            <a:ext cx="5486876" cy="145097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10800000">
            <a:off x="0" y="5321645"/>
            <a:ext cx="3552825" cy="1261715"/>
          </a:xfrm>
          <a:prstGeom prst="rect">
            <a:avLst/>
          </a:prstGeom>
          <a:solidFill>
            <a:srgbClr val="D43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dirty="0" smtClean="0"/>
              <a:t>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12" y="5349093"/>
            <a:ext cx="3316813" cy="128891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rot="20265651">
            <a:off x="1095375" y="2486025"/>
            <a:ext cx="44291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EXAMPLE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27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709</TotalTime>
  <Words>30</Words>
  <Application>Microsoft Office PowerPoint</Application>
  <PresentationFormat>Custom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Dane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Buckingham, Tanya</dc:creator>
  <cp:lastModifiedBy>Buckingham, Tanya</cp:lastModifiedBy>
  <cp:revision>23</cp:revision>
  <dcterms:created xsi:type="dcterms:W3CDTF">2023-07-25T21:39:33Z</dcterms:created>
  <dcterms:modified xsi:type="dcterms:W3CDTF">2024-01-23T19:13:41Z</dcterms:modified>
</cp:coreProperties>
</file>