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0B_8B3C4923.xml" ContentType="application/vnd.ms-powerpoint.comments+xml"/>
  <Override PartName="/ppt/comments/modernComment_128_E344C82B.xml" ContentType="application/vnd.ms-powerpoint.comments+xml"/>
  <Override PartName="/ppt/comments/modernComment_13F_ED7CBA31.xml" ContentType="application/vnd.ms-powerpoint.comments+xml"/>
  <Override PartName="/ppt/comments/modernComment_13E_6885B222.xml" ContentType="application/vnd.ms-powerpoint.comments+xml"/>
  <Override PartName="/ppt/comments/modernComment_140_818BC1AE.xml" ContentType="application/vnd.ms-powerpoint.comments+xml"/>
  <Override PartName="/ppt/comments/modernComment_13C_49663BF7.xml" ContentType="application/vnd.ms-powerpoint.comments+xml"/>
  <Override PartName="/ppt/comments/modernComment_145_3DB11A39.xml" ContentType="application/vnd.ms-powerpoint.comments+xml"/>
  <Override PartName="/ppt/comments/modernComment_142_BF72BC81.xml" ContentType="application/vnd.ms-powerpoint.comments+xml"/>
  <Override PartName="/ppt/comments/modernComment_13B_69B0805D.xml" ContentType="application/vnd.ms-powerpoint.comments+xml"/>
  <Override PartName="/ppt/comments/modernComment_136_5F90B150.xml" ContentType="application/vnd.ms-powerpoint.comments+xml"/>
  <Override PartName="/ppt/comments/modernComment_141_D271C2AC.xml" ContentType="application/vnd.ms-powerpoint.comments+xml"/>
  <Override PartName="/ppt/comments/modernComment_133_B6F517BF.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handoutMasterIdLst>
    <p:handoutMasterId r:id="rId23"/>
  </p:handoutMasterIdLst>
  <p:sldIdLst>
    <p:sldId id="267" r:id="rId2"/>
    <p:sldId id="296" r:id="rId3"/>
    <p:sldId id="319" r:id="rId4"/>
    <p:sldId id="318" r:id="rId5"/>
    <p:sldId id="320" r:id="rId6"/>
    <p:sldId id="317" r:id="rId7"/>
    <p:sldId id="316" r:id="rId8"/>
    <p:sldId id="325" r:id="rId9"/>
    <p:sldId id="323" r:id="rId10"/>
    <p:sldId id="322" r:id="rId11"/>
    <p:sldId id="315" r:id="rId12"/>
    <p:sldId id="326" r:id="rId13"/>
    <p:sldId id="314" r:id="rId14"/>
    <p:sldId id="310" r:id="rId15"/>
    <p:sldId id="309" r:id="rId16"/>
    <p:sldId id="321" r:id="rId17"/>
    <p:sldId id="308" r:id="rId18"/>
    <p:sldId id="307" r:id="rId19"/>
    <p:sldId id="324" r:id="rId20"/>
    <p:sldId id="297"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516210-9C16-0F07-69AA-088F5294381D}" name="McCarthy, Claudine N - DHS" initials="MCND" userId="McCarthy, Claudine N - DH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1D"/>
    <a:srgbClr val="F26A62"/>
    <a:srgbClr val="317EAD"/>
    <a:srgbClr val="95627D"/>
    <a:srgbClr val="00A9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95" autoAdjust="0"/>
  </p:normalViewPr>
  <p:slideViewPr>
    <p:cSldViewPr snapToGrid="0">
      <p:cViewPr>
        <p:scale>
          <a:sx n="90" d="100"/>
          <a:sy n="90" d="100"/>
        </p:scale>
        <p:origin x="-108" y="480"/>
      </p:cViewPr>
      <p:guideLst/>
    </p:cSldViewPr>
  </p:slideViewPr>
  <p:outlineViewPr>
    <p:cViewPr>
      <p:scale>
        <a:sx n="33" d="100"/>
        <a:sy n="33" d="100"/>
      </p:scale>
      <p:origin x="0" y="-1116"/>
    </p:cViewPr>
  </p:outlin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modernComment_10B_8B3C4923.xml><?xml version="1.0" encoding="utf-8"?>
<p188:cmLst xmlns:a="http://schemas.openxmlformats.org/drawingml/2006/main" xmlns:r="http://schemas.openxmlformats.org/officeDocument/2006/relationships" xmlns:p188="http://schemas.microsoft.com/office/powerpoint/2018/8/main">
  <p188:cm id="{707A39DC-CDAB-4FC9-A75E-CF9E74D3D488}" authorId="{E3516210-9C16-0F07-69AA-088F5294381D}" created="2023-02-24T17:37:53.965">
    <ac:deMkLst xmlns:ac="http://schemas.microsoft.com/office/drawing/2013/main/command">
      <pc:docMk xmlns:pc="http://schemas.microsoft.com/office/powerpoint/2013/main/command"/>
      <pc:sldMk xmlns:pc="http://schemas.microsoft.com/office/powerpoint/2013/main/command" cId="2335983907" sldId="267"/>
      <ac:spMk id="6" creationId="{00000000-0000-0000-0000-000000000000}"/>
    </ac:deMkLst>
    <p188:txBody>
      <a:bodyPr/>
      <a:lstStyle/>
      <a:p>
        <a:r>
          <a:rPr lang="en-US"/>
          <a:t>Flagging that most of the content here isn't unwinding the PHE anymore -- need to be clear bc a lot of what is happening is preceding the end of the PHE. I don't love COVID-19 Unwinding, but it's closer to accurate. Would suggest that this be changed throughout because for certain no one is unwinding public health.</a:t>
        </a:r>
      </a:p>
    </p188:txBody>
  </p188:cm>
  <p188:cm id="{9A9EBC0A-685B-4684-A736-195FFBC1F7D0}" authorId="{E3516210-9C16-0F07-69AA-088F5294381D}" created="2023-02-27T12:19:25.646">
    <pc:sldMkLst xmlns:pc="http://schemas.microsoft.com/office/powerpoint/2013/main/command">
      <pc:docMk/>
      <pc:sldMk cId="2335983907" sldId="267"/>
    </pc:sldMkLst>
    <p188:txBody>
      <a:bodyPr/>
      <a:lstStyle/>
      <a:p>
        <a:r>
          <a:rPr lang="en-US"/>
          <a:t>Two notes:
The s in FoodShare is capitalized as part of the name.
We don't shorten it to FS except in informal, operational senses and would appreciate if you all could help us keep saying FoodShare when we can. Too many people think FS stands for "food stamps" when stamps haven't been involved for many, many years and that term retains a strong stigma.</a:t>
        </a:r>
      </a:p>
    </p188:txBody>
  </p188:cm>
</p188:cmLst>
</file>

<file path=ppt/comments/modernComment_128_E344C82B.xml><?xml version="1.0" encoding="utf-8"?>
<p188:cmLst xmlns:a="http://schemas.openxmlformats.org/drawingml/2006/main" xmlns:r="http://schemas.openxmlformats.org/officeDocument/2006/relationships" xmlns:p188="http://schemas.microsoft.com/office/powerpoint/2018/8/main">
  <p188:cm id="{26B1C6FD-75B0-4D8E-942E-64365C10FC5B}" authorId="{E3516210-9C16-0F07-69AA-088F5294381D}" created="2023-02-27T11:37:10.006">
    <ac:txMkLst xmlns:ac="http://schemas.microsoft.com/office/drawing/2013/main/command">
      <pc:docMk xmlns:pc="http://schemas.microsoft.com/office/powerpoint/2013/main/command"/>
      <pc:sldMk xmlns:pc="http://schemas.microsoft.com/office/powerpoint/2013/main/command" cId="3812935723" sldId="296"/>
      <ac:spMk id="3" creationId="{00000000-0000-0000-0000-000000000000}"/>
      <ac:txMk cp="43" len="447">
        <ac:context len="887" hash="4249009242"/>
      </ac:txMk>
    </ac:txMkLst>
    <p188:pos x="10781937" y="958868"/>
    <p188:txBody>
      <a:bodyPr/>
      <a:lstStyle/>
      <a:p>
        <a:r>
          <a:rPr lang="en-US"/>
          <a:t>I moved these up because they answer the first question in your heading -- what is it? The second question "why does it matter" gets to your caseload and as an extension of that, the request for patience.</a:t>
        </a:r>
      </a:p>
    </p188:txBody>
  </p188:cm>
</p188:cmLst>
</file>

<file path=ppt/comments/modernComment_133_B6F517BF.xml><?xml version="1.0" encoding="utf-8"?>
<p188:cmLst xmlns:a="http://schemas.openxmlformats.org/drawingml/2006/main" xmlns:r="http://schemas.openxmlformats.org/officeDocument/2006/relationships" xmlns:p188="http://schemas.microsoft.com/office/powerpoint/2018/8/main">
  <p188:cm id="{21835A86-C27B-4A13-86AB-243E3BC98698}" authorId="{E3516210-9C16-0F07-69AA-088F5294381D}" created="2023-02-27T13:30:37.638">
    <ac:deMkLst xmlns:ac="http://schemas.microsoft.com/office/drawing/2013/main/command">
      <pc:docMk xmlns:pc="http://schemas.microsoft.com/office/powerpoint/2013/main/command"/>
      <pc:sldMk xmlns:pc="http://schemas.microsoft.com/office/powerpoint/2013/main/command" cId="3069515711" sldId="307"/>
      <ac:spMk id="3" creationId="{00000000-0000-0000-0000-000000000000}"/>
    </ac:deMkLst>
    <p188:txBody>
      <a:bodyPr/>
      <a:lstStyle/>
      <a:p>
        <a:r>
          <a:rPr lang="en-US"/>
          <a:t>Trauma-informed is the adjective, seemed to need a noun, so I threw in communication techniques. If there's another preferred term, no objection to subbing it out. </a:t>
        </a:r>
      </a:p>
    </p188:txBody>
  </p188:cm>
</p188:cmLst>
</file>

<file path=ppt/comments/modernComment_136_5F90B150.xml><?xml version="1.0" encoding="utf-8"?>
<p188:cmLst xmlns:a="http://schemas.openxmlformats.org/drawingml/2006/main" xmlns:r="http://schemas.openxmlformats.org/officeDocument/2006/relationships" xmlns:p188="http://schemas.microsoft.com/office/powerpoint/2018/8/main">
  <p188:cm id="{1CE335A8-A705-477F-8AB1-5D385E65783C}" authorId="{E3516210-9C16-0F07-69AA-088F5294381D}" created="2023-02-27T13:09:09.960">
    <ac:deMkLst xmlns:ac="http://schemas.microsoft.com/office/drawing/2013/main/command">
      <pc:docMk xmlns:pc="http://schemas.microsoft.com/office/powerpoint/2013/main/command"/>
      <pc:sldMk xmlns:pc="http://schemas.microsoft.com/office/powerpoint/2013/main/command" cId="1603318096" sldId="310"/>
      <ac:spMk id="3" creationId="{00000000-0000-0000-0000-000000000000}"/>
    </ac:deMkLst>
    <p188:txBody>
      <a:bodyPr/>
      <a:lstStyle/>
      <a:p>
        <a:r>
          <a:rPr lang="en-US"/>
          <a:t>Changes to how policies affect members seemed like strange syntax so I took a stab at updating the language -- see if this is still consistent to what you meant. </a:t>
        </a:r>
      </a:p>
    </p188:txBody>
  </p188:cm>
  <p188:cm id="{FEDB6CB3-63A5-4FE0-B24A-1A9F0A18D11C}" authorId="{E3516210-9C16-0F07-69AA-088F5294381D}" created="2023-02-27T13:09:35.379">
    <ac:txMkLst xmlns:ac="http://schemas.microsoft.com/office/drawing/2013/main/command">
      <pc:docMk xmlns:pc="http://schemas.microsoft.com/office/powerpoint/2013/main/command"/>
      <pc:sldMk xmlns:pc="http://schemas.microsoft.com/office/powerpoint/2013/main/command" cId="1603318096" sldId="310"/>
      <ac:spMk id="3" creationId="{00000000-0000-0000-0000-000000000000}"/>
      <ac:txMk cp="28" len="9">
        <ac:context len="688" hash="2411371268"/>
      </ac:txMk>
    </ac:txMkLst>
    <p188:pos x="1567599" y="898578"/>
    <p188:replyLst>
      <p188:reply id="{AA14174E-E10B-4BB3-B0A9-A3C3CF15F31A}" authorId="{E3516210-9C16-0F07-69AA-088F5294381D}" created="2023-02-27T13:14:22.178">
        <p188:txBody>
          <a:bodyPr/>
          <a:lstStyle/>
          <a:p>
            <a:r>
              <a:rPr lang="en-US"/>
              <a:t>Note: the policy team edited the health care section. They moved the point about TNQ to slide 10 and added MAPP work requirements to it. </a:t>
            </a:r>
          </a:p>
        </p188:txBody>
      </p188:reply>
    </p188:replyLst>
    <p188:txBody>
      <a:bodyPr/>
      <a:lstStyle/>
      <a:p>
        <a:r>
          <a:rPr lang="en-US"/>
          <a:t>I felt like it would be good to signal which policies were FoodShare and which were health care.</a:t>
        </a:r>
      </a:p>
    </p188:txBody>
  </p188:cm>
</p188:cmLst>
</file>

<file path=ppt/comments/modernComment_13B_69B0805D.xml><?xml version="1.0" encoding="utf-8"?>
<p188:cmLst xmlns:a="http://schemas.openxmlformats.org/drawingml/2006/main" xmlns:r="http://schemas.openxmlformats.org/officeDocument/2006/relationships" xmlns:p188="http://schemas.microsoft.com/office/powerpoint/2018/8/main">
  <p188:cm id="{E2BBE9A5-E771-4360-A773-D5C5E9ECD58F}" authorId="{E3516210-9C16-0F07-69AA-088F5294381D}" created="2023-02-27T12:57:01.622">
    <ac:txMkLst xmlns:ac="http://schemas.microsoft.com/office/drawing/2013/main/command">
      <pc:docMk xmlns:pc="http://schemas.microsoft.com/office/powerpoint/2013/main/command"/>
      <pc:sldMk xmlns:pc="http://schemas.microsoft.com/office/powerpoint/2013/main/command" cId="1773174877" sldId="315"/>
      <ac:spMk id="3" creationId="{00000000-0000-0000-0000-000000000000}"/>
      <ac:txMk cp="502" len="2">
        <ac:context len="785" hash="2586133834"/>
      </ac:txMk>
    </ac:txMkLst>
    <p188:pos x="2441804" y="3069022"/>
    <p188:txBody>
      <a:bodyPr/>
      <a:lstStyle/>
      <a:p>
        <a:r>
          <a:rPr lang="en-US"/>
          <a:t>I hate that this term was chosen bc it expects people to understand Latin singulars and plurals: consortium = singular (eg, the Capital Consortium) consortia = plural (eg, the income maintenance consortia across the state of Wisconsin). Changed it whenever we noticed it was off. </a:t>
        </a:r>
      </a:p>
    </p188:txBody>
  </p188:cm>
</p188:cmLst>
</file>

<file path=ppt/comments/modernComment_13C_49663BF7.xml><?xml version="1.0" encoding="utf-8"?>
<p188:cmLst xmlns:a="http://schemas.openxmlformats.org/drawingml/2006/main" xmlns:r="http://schemas.openxmlformats.org/officeDocument/2006/relationships" xmlns:p188="http://schemas.microsoft.com/office/powerpoint/2018/8/main">
  <p188:cm id="{C00A8C4A-B50B-4FEB-9F63-D537A4085FEA}" authorId="{E3516210-9C16-0F07-69AA-088F5294381D}" created="2023-02-27T12:39:16.906">
    <ac:txMkLst xmlns:ac="http://schemas.microsoft.com/office/drawing/2013/main/command">
      <pc:docMk xmlns:pc="http://schemas.microsoft.com/office/powerpoint/2013/main/command"/>
      <pc:sldMk xmlns:pc="http://schemas.microsoft.com/office/powerpoint/2013/main/command" cId="1231436791" sldId="316"/>
      <ac:spMk id="3" creationId="{00000000-0000-0000-0000-000000000000}"/>
      <ac:txMk cp="66" len="896">
        <ac:context len="963" hash="1793358556"/>
      </ac:txMk>
    </ac:txMkLst>
    <p188:pos x="10500583" y="1099545"/>
    <p188:txBody>
      <a:bodyPr/>
      <a:lstStyle/>
      <a:p>
        <a:r>
          <a:rPr lang="en-US"/>
          <a:t>I worked with our enrollment and eligibility policy team on the edits here. Note: They adjusted your numbers for your consortium.</a:t>
        </a:r>
      </a:p>
    </p188:txBody>
  </p188:cm>
  <p188:cm id="{A67DE418-BD50-4A95-A139-146EE797E38A}" authorId="{E3516210-9C16-0F07-69AA-088F5294381D}" created="2023-02-27T12:42:21.842">
    <pc:sldMkLst xmlns:pc="http://schemas.microsoft.com/office/powerpoint/2013/main/command">
      <pc:docMk/>
      <pc:sldMk cId="1231436791" sldId="316"/>
    </pc:sldMkLst>
    <p188:txBody>
      <a:bodyPr/>
      <a:lstStyle/>
      <a:p>
        <a:r>
          <a:rPr lang="en-US"/>
          <a:t>We are not promoting this, but I want to make sure, in case it comes up, that you are aware that since Monday, February 19th, members have been able to see their renewal dates in their ACCESS accounts. Our systems are such that when the distribution took place, it automatically populates in ACCESS. That said, our preference is that if they get the date in ACCESS, they get it through the letter visible on March 6 bc it provides more information. 
That said, if anyone asks about, you can confirm that the dates visible in ACCESS now are the correct dates. Make sure that anyone who sees "March" or "April" notices that those months are 2024, not this year.</a:t>
        </a:r>
      </a:p>
    </p188:txBody>
  </p188:cm>
</p188:cmLst>
</file>

<file path=ppt/comments/modernComment_13E_6885B222.xml><?xml version="1.0" encoding="utf-8"?>
<p188:cmLst xmlns:a="http://schemas.openxmlformats.org/drawingml/2006/main" xmlns:r="http://schemas.openxmlformats.org/officeDocument/2006/relationships" xmlns:p188="http://schemas.microsoft.com/office/powerpoint/2018/8/main">
  <p188:cm id="{C954DD1F-451B-4449-A79B-AF17C1361AC0}" authorId="{E3516210-9C16-0F07-69AA-088F5294381D}" created="2023-02-27T12:04:02.448">
    <ac:deMkLst xmlns:ac="http://schemas.microsoft.com/office/drawing/2013/main/command">
      <pc:docMk xmlns:pc="http://schemas.microsoft.com/office/powerpoint/2013/main/command"/>
      <pc:sldMk xmlns:pc="http://schemas.microsoft.com/office/powerpoint/2013/main/command" cId="1753592354" sldId="318"/>
      <ac:spMk id="3" creationId="{00000000-0000-0000-0000-000000000000}"/>
    </ac:deMkLst>
    <p188:txBody>
      <a:bodyPr/>
      <a:lstStyle/>
      <a:p>
        <a:r>
          <a:rPr lang="en-US"/>
          <a:t>Took out the acronym bc the only place you have it is in the last bullet where it says "EA allotment" which turns into "emergency allotment allotment" so it's not actually that helpful. I'd recommend just saying it in full or skipping it and sticking to "extra benefits" etc, which is easier in case people in the audience have forgotten what EA stands for.</a:t>
        </a:r>
      </a:p>
    </p188:txBody>
  </p188:cm>
  <p188:cm id="{5DE844A7-D592-48A3-A64C-4CBECC9AD52A}" authorId="{E3516210-9C16-0F07-69AA-088F5294381D}" created="2023-02-27T12:09:18.106">
    <ac:deMkLst xmlns:ac="http://schemas.microsoft.com/office/drawing/2013/main/command">
      <pc:docMk xmlns:pc="http://schemas.microsoft.com/office/powerpoint/2013/main/command"/>
      <pc:sldMk xmlns:pc="http://schemas.microsoft.com/office/powerpoint/2013/main/command" cId="1753592354" sldId="318"/>
      <ac:spMk id="3" creationId="{00000000-0000-0000-0000-000000000000}"/>
    </ac:deMkLst>
    <p188:txBody>
      <a:bodyPr/>
      <a:lstStyle/>
      <a:p>
        <a:r>
          <a:rPr lang="en-US"/>
          <a:t>Changed the tenses on this slide now that the last full allotment issuance is behind us.</a:t>
        </a:r>
      </a:p>
    </p188:txBody>
  </p188:cm>
</p188:cmLst>
</file>

<file path=ppt/comments/modernComment_13F_ED7CBA31.xml><?xml version="1.0" encoding="utf-8"?>
<p188:cmLst xmlns:a="http://schemas.openxmlformats.org/drawingml/2006/main" xmlns:r="http://schemas.openxmlformats.org/officeDocument/2006/relationships" xmlns:p188="http://schemas.microsoft.com/office/powerpoint/2018/8/main">
  <p188:cm id="{68674159-30DF-4A29-B0C5-2BB77844035B}" authorId="{E3516210-9C16-0F07-69AA-088F5294381D}" created="2023-02-27T11:42:11.090">
    <pc:sldMkLst xmlns:pc="http://schemas.microsoft.com/office/powerpoint/2013/main/command">
      <pc:docMk/>
      <pc:sldMk cId="3984374321" sldId="319"/>
    </pc:sldMkLst>
    <p188:txBody>
      <a:bodyPr/>
      <a:lstStyle/>
      <a:p>
        <a:r>
          <a:rPr lang="en-US"/>
          <a:t>Many of the differences among the timelines aren't in statute, so this might be mor accurate.</a:t>
        </a:r>
      </a:p>
    </p188:txBody>
  </p188:cm>
  <p188:cm id="{561C22A1-73EA-45FD-A955-8EF4201A134B}" authorId="{E3516210-9C16-0F07-69AA-088F5294381D}" created="2023-02-27T11:42:52.990">
    <ac:txMkLst xmlns:ac="http://schemas.microsoft.com/office/drawing/2013/main/command">
      <pc:docMk xmlns:pc="http://schemas.microsoft.com/office/powerpoint/2013/main/command"/>
      <pc:sldMk xmlns:pc="http://schemas.microsoft.com/office/powerpoint/2013/main/command" cId="3984374321" sldId="319"/>
      <ac:spMk id="3" creationId="{00000000-0000-0000-0000-000000000000}"/>
      <ac:txMk cp="135" len="38">
        <ac:context len="1134" hash="403081839"/>
      </ac:txMk>
    </ac:txMkLst>
    <p188:pos x="4722781" y="1149787"/>
    <p188:txBody>
      <a:bodyPr/>
      <a:lstStyle/>
      <a:p>
        <a:r>
          <a:rPr lang="en-US"/>
          <a:t>This is the actual name of the legislation.</a:t>
        </a:r>
      </a:p>
    </p188:txBody>
  </p188:cm>
  <p188:cm id="{280940D4-2F82-4776-B689-79891AA1245E}" authorId="{E3516210-9C16-0F07-69AA-088F5294381D}" created="2023-02-27T11:46:40.259">
    <ac:txMkLst xmlns:ac="http://schemas.microsoft.com/office/drawing/2013/main/command">
      <pc:docMk xmlns:pc="http://schemas.microsoft.com/office/powerpoint/2013/main/command"/>
      <pc:sldMk xmlns:pc="http://schemas.microsoft.com/office/powerpoint/2013/main/command" cId="3984374321" sldId="319"/>
      <ac:spMk id="3" creationId="{00000000-0000-0000-0000-000000000000}"/>
      <ac:txMk cp="483">
        <ac:context len="1134" hash="403081839"/>
      </ac:txMk>
    </ac:txMkLst>
    <p188:pos x="10309664" y="1802930"/>
    <p188:txBody>
      <a:bodyPr/>
      <a:lstStyle/>
      <a:p>
        <a:r>
          <a:rPr lang="en-US"/>
          <a:t>The April 1 date, when phrased like this, has been causing a great deal of confusion, as listeners often think it means that everyone's continuous coverage ends on that date, when in actuality it means that as of April 1 no NEW applicants have continuous coverage. 1.65 million people still will until their renewal. Please be very clear on this point, if you can, as this misunderstanding has led well meaning orgs to tell members that they all need to renew by March 31 or they will lose their coverage. </a:t>
        </a:r>
      </a:p>
    </p188:txBody>
  </p188:cm>
  <p188:cm id="{034A23DE-654B-42F3-A2FD-D004C79A6036}" authorId="{E3516210-9C16-0F07-69AA-088F5294381D}" created="2023-02-27T11:49:14.183">
    <ac:txMkLst xmlns:ac="http://schemas.microsoft.com/office/drawing/2013/main/command">
      <pc:docMk xmlns:pc="http://schemas.microsoft.com/office/powerpoint/2013/main/command"/>
      <pc:sldMk xmlns:pc="http://schemas.microsoft.com/office/powerpoint/2013/main/command" cId="3984374321" sldId="319"/>
      <ac:spMk id="3" creationId="{00000000-0000-0000-0000-000000000000}"/>
      <ac:txMk cp="211" len="110">
        <ac:context len="1134" hash="403081839"/>
      </ac:txMk>
    </ac:txMkLst>
    <p188:pos x="10078552" y="1230174"/>
    <p188:txBody>
      <a:bodyPr/>
      <a:lstStyle/>
      <a:p>
        <a:r>
          <a:rPr lang="en-US"/>
          <a:t>This is true of both of the following policies.</a:t>
        </a:r>
      </a:p>
    </p188:txBody>
  </p188:cm>
  <p188:cm id="{3514FE72-D0D6-4994-AFD3-4660960952B4}" authorId="{E3516210-9C16-0F07-69AA-088F5294381D}" created="2023-02-27T11:50:34.839">
    <ac:txMkLst xmlns:ac="http://schemas.microsoft.com/office/drawing/2013/main/command">
      <pc:docMk xmlns:pc="http://schemas.microsoft.com/office/powerpoint/2013/main/command"/>
      <pc:sldMk xmlns:pc="http://schemas.microsoft.com/office/powerpoint/2013/main/command" cId="3984374321" sldId="319"/>
      <ac:spMk id="3" creationId="{00000000-0000-0000-0000-000000000000}"/>
      <ac:txMk cp="483">
        <ac:context len="1134" hash="403081839"/>
      </ac:txMk>
    </ac:txMkLst>
    <p188:pos x="7486078" y="2415879"/>
    <p188:txBody>
      <a:bodyPr/>
      <a:lstStyle/>
      <a:p>
        <a:r>
          <a:rPr lang="en-US"/>
          <a:t>I would strongly recommend waiting until slide 5 to mention  the end date for the PHE, when you're able to go into it in detail. It has no context in this position and having it here could lead to confusion/people connecting dots incorrectly, especially if people look at the slides independent of your presentation.</a:t>
        </a:r>
      </a:p>
    </p188:txBody>
  </p188:cm>
  <p188:cm id="{7FCA245C-ECA5-488F-A917-6DFC2E5965EF}" authorId="{E3516210-9C16-0F07-69AA-088F5294381D}" created="2023-02-27T11:57:41.679">
    <ac:txMkLst xmlns:ac="http://schemas.microsoft.com/office/drawing/2013/main/command">
      <pc:docMk xmlns:pc="http://schemas.microsoft.com/office/powerpoint/2013/main/command"/>
      <pc:sldMk xmlns:pc="http://schemas.microsoft.com/office/powerpoint/2013/main/command" cId="3984374321" sldId="319"/>
      <ac:spMk id="3" creationId="{00000000-0000-0000-0000-000000000000}"/>
      <ac:txMk cp="891" len="43">
        <ac:context len="1134" hash="403081839"/>
      </ac:txMk>
    </ac:txMkLst>
    <p188:pos x="7938253" y="4184389"/>
    <p188:txBody>
      <a:bodyPr/>
      <a:lstStyle/>
      <a:p>
        <a:r>
          <a:rPr lang="en-US"/>
          <a:t>Just a note that with this as a bullet, I would be prepared to answer the question "You said many people are likely to lose Medicaid. What is your estimate for Dane County?" </a:t>
        </a:r>
      </a:p>
    </p188:txBody>
  </p188:cm>
  <p188:cm id="{6D0146FF-5842-4F44-8C2A-73482F150B22}" authorId="{E3516210-9C16-0F07-69AA-088F5294381D}" created="2023-02-27T11:58:55.744">
    <ac:txMkLst xmlns:ac="http://schemas.microsoft.com/office/drawing/2013/main/command">
      <pc:docMk xmlns:pc="http://schemas.microsoft.com/office/powerpoint/2013/main/command"/>
      <pc:sldMk xmlns:pc="http://schemas.microsoft.com/office/powerpoint/2013/main/command" cId="3984374321" sldId="319"/>
      <ac:spMk id="3" creationId="{00000000-0000-0000-0000-000000000000}"/>
      <ac:txMk cp="970" len="14">
        <ac:context len="1134" hash="403081839"/>
      </ac:txMk>
    </ac:txMkLst>
    <p188:pos x="3898816" y="4546130"/>
    <p188:txBody>
      <a:bodyPr/>
      <a:lstStyle/>
      <a:p>
        <a:r>
          <a:rPr lang="en-US"/>
          <a:t>We have been counseled by CoveringWI that more groups than you'd think (and certainly members) don't know the Marketplace as well as they know "HealthCare.gov" or at least may not know they're the same thing so we've been transitioning to saying it that way.</a:t>
        </a:r>
      </a:p>
    </p188:txBody>
  </p188:cm>
  <p188:cm id="{B4C848AF-F1A4-47E7-A7F0-A4CF4C30F2AC}" authorId="{E3516210-9C16-0F07-69AA-088F5294381D}" created="2023-02-27T12:07:54.500">
    <ac:txMkLst xmlns:ac="http://schemas.microsoft.com/office/drawing/2013/main/command">
      <pc:docMk xmlns:pc="http://schemas.microsoft.com/office/powerpoint/2013/main/command"/>
      <pc:sldMk xmlns:pc="http://schemas.microsoft.com/office/powerpoint/2013/main/command" cId="3984374321" sldId="319"/>
      <ac:spMk id="3" creationId="{00000000-0000-0000-0000-000000000000}"/>
      <ac:txMk cp="895" len="238">
        <ac:context len="1134" hash="403081839"/>
      </ac:txMk>
    </ac:txMkLst>
    <p188:pos x="10621163" y="4178816"/>
    <p188:txBody>
      <a:bodyPr/>
      <a:lstStyle/>
      <a:p>
        <a:r>
          <a:rPr lang="en-US"/>
          <a:t>Seemed stronger to pull these out as sub-bullets.</a:t>
        </a:r>
      </a:p>
    </p188:txBody>
  </p188:cm>
</p188:cmLst>
</file>

<file path=ppt/comments/modernComment_140_818BC1AE.xml><?xml version="1.0" encoding="utf-8"?>
<p188:cmLst xmlns:a="http://schemas.openxmlformats.org/drawingml/2006/main" xmlns:r="http://schemas.openxmlformats.org/officeDocument/2006/relationships" xmlns:p188="http://schemas.microsoft.com/office/powerpoint/2018/8/main">
  <p188:cm id="{4092C8DC-943D-4948-8EA1-CA2E6A332768}" authorId="{E3516210-9C16-0F07-69AA-088F5294381D}" created="2023-02-27T12:20:10.817">
    <ac:txMkLst xmlns:ac="http://schemas.microsoft.com/office/drawing/2013/main/command">
      <pc:docMk xmlns:pc="http://schemas.microsoft.com/office/powerpoint/2013/main/command"/>
      <pc:sldMk xmlns:pc="http://schemas.microsoft.com/office/powerpoint/2013/main/command" cId="2173419950" sldId="320"/>
      <ac:spMk id="3" creationId="{00000000-0000-0000-0000-000000000000}"/>
      <ac:txMk cp="296" len="1">
        <ac:context len="972" hash="648724103"/>
      </ac:txMk>
    </ac:txMkLst>
    <p188:pos x="5285489" y="1863220"/>
    <p188:txBody>
      <a:bodyPr/>
      <a:lstStyle/>
      <a:p>
        <a:r>
          <a:rPr lang="en-US"/>
          <a:t>Made some small edits on this page to punctuation, wording flow, etc,.</a:t>
        </a:r>
      </a:p>
    </p188:txBody>
  </p188:cm>
</p188:cmLst>
</file>

<file path=ppt/comments/modernComment_141_D271C2AC.xml><?xml version="1.0" encoding="utf-8"?>
<p188:cmLst xmlns:a="http://schemas.openxmlformats.org/drawingml/2006/main" xmlns:r="http://schemas.openxmlformats.org/officeDocument/2006/relationships" xmlns:p188="http://schemas.microsoft.com/office/powerpoint/2018/8/main">
  <p188:cm id="{D04C51AE-3C3B-4AAF-B9E2-A5856E4FBD4E}" authorId="{E3516210-9C16-0F07-69AA-088F5294381D}" created="2023-02-27T13:16:56.416">
    <ac:txMkLst xmlns:ac="http://schemas.microsoft.com/office/drawing/2013/main/command">
      <pc:docMk xmlns:pc="http://schemas.microsoft.com/office/powerpoint/2013/main/command"/>
      <pc:sldMk xmlns:pc="http://schemas.microsoft.com/office/powerpoint/2013/main/command" cId="3530670764" sldId="321"/>
      <ac:spMk id="3" creationId="{00000000-0000-0000-0000-000000000000}"/>
      <ac:txMk cp="87" len="23">
        <ac:context len="861" hash="2070504295"/>
      </ac:txMk>
    </ac:txMkLst>
    <p188:pos x="3275817" y="1270367"/>
    <p188:txBody>
      <a:bodyPr/>
      <a:lstStyle/>
      <a:p>
        <a:r>
          <a:rPr lang="en-US"/>
          <a:t>No edit here: just think it's great you're doing this.</a:t>
        </a:r>
      </a:p>
    </p188:txBody>
  </p188:cm>
</p188:cmLst>
</file>

<file path=ppt/comments/modernComment_142_BF72BC81.xml><?xml version="1.0" encoding="utf-8"?>
<p188:cmLst xmlns:a="http://schemas.openxmlformats.org/drawingml/2006/main" xmlns:r="http://schemas.openxmlformats.org/officeDocument/2006/relationships" xmlns:p188="http://schemas.microsoft.com/office/powerpoint/2018/8/main">
  <p188:cm id="{45964135-42FF-46E9-92F0-6AF84CD23A84}" authorId="{E3516210-9C16-0F07-69AA-088F5294381D}" created="2023-02-27T12:54:58.754">
    <pc:sldMkLst xmlns:pc="http://schemas.microsoft.com/office/powerpoint/2013/main/command">
      <pc:docMk/>
      <pc:sldMk cId="3211967617" sldId="322"/>
    </pc:sldMkLst>
    <p188:txBody>
      <a:bodyPr/>
      <a:lstStyle/>
      <a:p>
        <a:r>
          <a:rPr lang="en-US"/>
          <a:t>Again, edits from our policy team.</a:t>
        </a:r>
      </a:p>
    </p188:txBody>
  </p188:cm>
</p188:cmLst>
</file>

<file path=ppt/comments/modernComment_145_3DB11A39.xml><?xml version="1.0" encoding="utf-8"?>
<p188:cmLst xmlns:a="http://schemas.openxmlformats.org/drawingml/2006/main" xmlns:r="http://schemas.openxmlformats.org/officeDocument/2006/relationships" xmlns:p188="http://schemas.microsoft.com/office/powerpoint/2018/8/main">
  <p188:cm id="{F11BB198-70DA-43EE-9DC1-59FDCE0DAEDB}" authorId="{E3516210-9C16-0F07-69AA-088F5294381D}" created="2023-02-27T12:46:46.747">
    <ac:deMkLst xmlns:ac="http://schemas.microsoft.com/office/drawing/2013/main/command">
      <pc:docMk xmlns:pc="http://schemas.microsoft.com/office/powerpoint/2013/main/command"/>
      <pc:sldMk xmlns:pc="http://schemas.microsoft.com/office/powerpoint/2013/main/command" cId="1035016761" sldId="325"/>
      <ac:spMk id="3" creationId="{00000000-0000-0000-0000-000000000000}"/>
    </ac:deMkLst>
    <p188:txBody>
      <a:bodyPr/>
      <a:lstStyle/>
      <a:p>
        <a:r>
          <a:rPr lang="en-US"/>
          <a:t>Once again, most edits from our eligibility and enrollment policy team.</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D96F32B-FAEF-4294-89F4-DB4E2BBA2538}" type="datetimeFigureOut">
              <a:rPr lang="en-US" smtClean="0"/>
              <a:t>3/8/2023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450B5FE-FF10-4378-8BA2-F22C8FC4CCD4}" type="slidenum">
              <a:rPr lang="en-US" smtClean="0"/>
              <a:t>‹#›</a:t>
            </a:fld>
            <a:endParaRPr lang="en-US"/>
          </a:p>
        </p:txBody>
      </p:sp>
    </p:spTree>
    <p:extLst>
      <p:ext uri="{BB962C8B-B14F-4D97-AF65-F5344CB8AC3E}">
        <p14:creationId xmlns:p14="http://schemas.microsoft.com/office/powerpoint/2010/main" val="2423388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63CA2BA-55F6-4A76-9A91-D7954A9A99C8}" type="datetimeFigureOut">
              <a:rPr lang="en-US" smtClean="0"/>
              <a:t>3/8/2023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A19F47-58AD-41E6-9559-9EFACB681558}" type="slidenum">
              <a:rPr lang="en-US" smtClean="0"/>
              <a:t>‹#›</a:t>
            </a:fld>
            <a:endParaRPr lang="en-US"/>
          </a:p>
        </p:txBody>
      </p:sp>
    </p:spTree>
    <p:extLst>
      <p:ext uri="{BB962C8B-B14F-4D97-AF65-F5344CB8AC3E}">
        <p14:creationId xmlns:p14="http://schemas.microsoft.com/office/powerpoint/2010/main" val="2705086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1</a:t>
            </a:fld>
            <a:endParaRPr lang="en-US"/>
          </a:p>
        </p:txBody>
      </p:sp>
    </p:spTree>
    <p:extLst>
      <p:ext uri="{BB962C8B-B14F-4D97-AF65-F5344CB8AC3E}">
        <p14:creationId xmlns:p14="http://schemas.microsoft.com/office/powerpoint/2010/main" val="986745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10</a:t>
            </a:fld>
            <a:endParaRPr lang="en-US"/>
          </a:p>
        </p:txBody>
      </p:sp>
    </p:spTree>
    <p:extLst>
      <p:ext uri="{BB962C8B-B14F-4D97-AF65-F5344CB8AC3E}">
        <p14:creationId xmlns:p14="http://schemas.microsoft.com/office/powerpoint/2010/main" val="1924612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11</a:t>
            </a:fld>
            <a:endParaRPr lang="en-US"/>
          </a:p>
        </p:txBody>
      </p:sp>
    </p:spTree>
    <p:extLst>
      <p:ext uri="{BB962C8B-B14F-4D97-AF65-F5344CB8AC3E}">
        <p14:creationId xmlns:p14="http://schemas.microsoft.com/office/powerpoint/2010/main" val="2218307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12</a:t>
            </a:fld>
            <a:endParaRPr lang="en-US"/>
          </a:p>
        </p:txBody>
      </p:sp>
    </p:spTree>
    <p:extLst>
      <p:ext uri="{BB962C8B-B14F-4D97-AF65-F5344CB8AC3E}">
        <p14:creationId xmlns:p14="http://schemas.microsoft.com/office/powerpoint/2010/main" val="3061125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13</a:t>
            </a:fld>
            <a:endParaRPr lang="en-US"/>
          </a:p>
        </p:txBody>
      </p:sp>
    </p:spTree>
    <p:extLst>
      <p:ext uri="{BB962C8B-B14F-4D97-AF65-F5344CB8AC3E}">
        <p14:creationId xmlns:p14="http://schemas.microsoft.com/office/powerpoint/2010/main" val="4169501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14</a:t>
            </a:fld>
            <a:endParaRPr lang="en-US"/>
          </a:p>
        </p:txBody>
      </p:sp>
    </p:spTree>
    <p:extLst>
      <p:ext uri="{BB962C8B-B14F-4D97-AF65-F5344CB8AC3E}">
        <p14:creationId xmlns:p14="http://schemas.microsoft.com/office/powerpoint/2010/main" val="626441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15</a:t>
            </a:fld>
            <a:endParaRPr lang="en-US"/>
          </a:p>
        </p:txBody>
      </p:sp>
    </p:spTree>
    <p:extLst>
      <p:ext uri="{BB962C8B-B14F-4D97-AF65-F5344CB8AC3E}">
        <p14:creationId xmlns:p14="http://schemas.microsoft.com/office/powerpoint/2010/main" val="4049674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16</a:t>
            </a:fld>
            <a:endParaRPr lang="en-US"/>
          </a:p>
        </p:txBody>
      </p:sp>
    </p:spTree>
    <p:extLst>
      <p:ext uri="{BB962C8B-B14F-4D97-AF65-F5344CB8AC3E}">
        <p14:creationId xmlns:p14="http://schemas.microsoft.com/office/powerpoint/2010/main" val="319609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17</a:t>
            </a:fld>
            <a:endParaRPr lang="en-US"/>
          </a:p>
        </p:txBody>
      </p:sp>
    </p:spTree>
    <p:extLst>
      <p:ext uri="{BB962C8B-B14F-4D97-AF65-F5344CB8AC3E}">
        <p14:creationId xmlns:p14="http://schemas.microsoft.com/office/powerpoint/2010/main" val="3418903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18</a:t>
            </a:fld>
            <a:endParaRPr lang="en-US"/>
          </a:p>
        </p:txBody>
      </p:sp>
    </p:spTree>
    <p:extLst>
      <p:ext uri="{BB962C8B-B14F-4D97-AF65-F5344CB8AC3E}">
        <p14:creationId xmlns:p14="http://schemas.microsoft.com/office/powerpoint/2010/main" val="2703195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19</a:t>
            </a:fld>
            <a:endParaRPr lang="en-US"/>
          </a:p>
        </p:txBody>
      </p:sp>
    </p:spTree>
    <p:extLst>
      <p:ext uri="{BB962C8B-B14F-4D97-AF65-F5344CB8AC3E}">
        <p14:creationId xmlns:p14="http://schemas.microsoft.com/office/powerpoint/2010/main" val="1929392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2</a:t>
            </a:fld>
            <a:endParaRPr lang="en-US"/>
          </a:p>
        </p:txBody>
      </p:sp>
    </p:spTree>
    <p:extLst>
      <p:ext uri="{BB962C8B-B14F-4D97-AF65-F5344CB8AC3E}">
        <p14:creationId xmlns:p14="http://schemas.microsoft.com/office/powerpoint/2010/main" val="3595936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20</a:t>
            </a:fld>
            <a:endParaRPr lang="en-US"/>
          </a:p>
        </p:txBody>
      </p:sp>
    </p:spTree>
    <p:extLst>
      <p:ext uri="{BB962C8B-B14F-4D97-AF65-F5344CB8AC3E}">
        <p14:creationId xmlns:p14="http://schemas.microsoft.com/office/powerpoint/2010/main" val="1543454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3</a:t>
            </a:fld>
            <a:endParaRPr lang="en-US"/>
          </a:p>
        </p:txBody>
      </p:sp>
    </p:spTree>
    <p:extLst>
      <p:ext uri="{BB962C8B-B14F-4D97-AF65-F5344CB8AC3E}">
        <p14:creationId xmlns:p14="http://schemas.microsoft.com/office/powerpoint/2010/main" val="929569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4</a:t>
            </a:fld>
            <a:endParaRPr lang="en-US"/>
          </a:p>
        </p:txBody>
      </p:sp>
    </p:spTree>
    <p:extLst>
      <p:ext uri="{BB962C8B-B14F-4D97-AF65-F5344CB8AC3E}">
        <p14:creationId xmlns:p14="http://schemas.microsoft.com/office/powerpoint/2010/main" val="177332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5</a:t>
            </a:fld>
            <a:endParaRPr lang="en-US"/>
          </a:p>
        </p:txBody>
      </p:sp>
    </p:spTree>
    <p:extLst>
      <p:ext uri="{BB962C8B-B14F-4D97-AF65-F5344CB8AC3E}">
        <p14:creationId xmlns:p14="http://schemas.microsoft.com/office/powerpoint/2010/main" val="1967606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6</a:t>
            </a:fld>
            <a:endParaRPr lang="en-US"/>
          </a:p>
        </p:txBody>
      </p:sp>
    </p:spTree>
    <p:extLst>
      <p:ext uri="{BB962C8B-B14F-4D97-AF65-F5344CB8AC3E}">
        <p14:creationId xmlns:p14="http://schemas.microsoft.com/office/powerpoint/2010/main" val="142761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7</a:t>
            </a:fld>
            <a:endParaRPr lang="en-US"/>
          </a:p>
        </p:txBody>
      </p:sp>
    </p:spTree>
    <p:extLst>
      <p:ext uri="{BB962C8B-B14F-4D97-AF65-F5344CB8AC3E}">
        <p14:creationId xmlns:p14="http://schemas.microsoft.com/office/powerpoint/2010/main" val="2946485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8</a:t>
            </a:fld>
            <a:endParaRPr lang="en-US"/>
          </a:p>
        </p:txBody>
      </p:sp>
    </p:spTree>
    <p:extLst>
      <p:ext uri="{BB962C8B-B14F-4D97-AF65-F5344CB8AC3E}">
        <p14:creationId xmlns:p14="http://schemas.microsoft.com/office/powerpoint/2010/main" val="4254315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team has staff embedded</a:t>
            </a:r>
            <a:r>
              <a:rPr lang="en-US" baseline="0" dirty="0"/>
              <a:t> in both Madison Police Department and the Dane County Sherriff's Office. These positions have given us the added benefit of having increased collaboration with our local LE partners as well as work on building trust and relationships for individuals who are often struggling with mental illness, SUD, and homelessness and continuously come into contact with the police. Having crisis workers integrated into these responses has given them the ability to work on individual’s basic service needs as well as treatment, something that police officers do not usually have the training or bandwidth to do.  </a:t>
            </a:r>
          </a:p>
          <a:p>
            <a:endParaRPr lang="en-US" baseline="0" dirty="0"/>
          </a:p>
          <a:p>
            <a:endParaRPr lang="en-US" baseline="0" dirty="0"/>
          </a:p>
          <a:p>
            <a:r>
              <a:rPr lang="en-US" dirty="0"/>
              <a:t>Provide crisis response in the field when available</a:t>
            </a:r>
          </a:p>
          <a:p>
            <a:r>
              <a:rPr lang="en-US" dirty="0"/>
              <a:t>Serve as consultant for patrol officers, detectives, sergeants and other police personnel regarding subjects/cases that appear to involve mental health issues</a:t>
            </a:r>
          </a:p>
          <a:p>
            <a:r>
              <a:rPr lang="en-US" dirty="0"/>
              <a:t>Review routed reports and identify individuals in need of outreach and issues in need of follow up</a:t>
            </a:r>
          </a:p>
          <a:p>
            <a:r>
              <a:rPr lang="en-US" dirty="0"/>
              <a:t>Attend weekly meetings to share information, and coordinate necessary follow-up/proactive initiatives</a:t>
            </a:r>
          </a:p>
          <a:p>
            <a:r>
              <a:rPr lang="en-US" dirty="0"/>
              <a:t>Coordinate home visits with MHOs and other follow-up as needed to connect individuals to appropriate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2FA19F47-58AD-41E6-9559-9EFACB681558}" type="slidenum">
              <a:rPr lang="en-US" smtClean="0"/>
              <a:t>9</a:t>
            </a:fld>
            <a:endParaRPr lang="en-US"/>
          </a:p>
        </p:txBody>
      </p:sp>
    </p:spTree>
    <p:extLst>
      <p:ext uri="{BB962C8B-B14F-4D97-AF65-F5344CB8AC3E}">
        <p14:creationId xmlns:p14="http://schemas.microsoft.com/office/powerpoint/2010/main" val="2959194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A2FDC0E-6B66-4C23-A5CF-C434EA0AF257}" type="datetime1">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DCC0E-51EF-4207-AFEE-470492B188BB}" type="slidenum">
              <a:rPr lang="en-US" smtClean="0"/>
              <a:t>‹#›</a:t>
            </a:fld>
            <a:endParaRPr lang="en-US"/>
          </a:p>
        </p:txBody>
      </p:sp>
    </p:spTree>
    <p:extLst>
      <p:ext uri="{BB962C8B-B14F-4D97-AF65-F5344CB8AC3E}">
        <p14:creationId xmlns:p14="http://schemas.microsoft.com/office/powerpoint/2010/main" val="1109318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8FCB10-C20B-48C5-8B4C-CB57348A7591}" type="datetime1">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DCC0E-51EF-4207-AFEE-470492B188BB}" type="slidenum">
              <a:rPr lang="en-US" smtClean="0"/>
              <a:t>‹#›</a:t>
            </a:fld>
            <a:endParaRPr lang="en-US"/>
          </a:p>
        </p:txBody>
      </p:sp>
    </p:spTree>
    <p:extLst>
      <p:ext uri="{BB962C8B-B14F-4D97-AF65-F5344CB8AC3E}">
        <p14:creationId xmlns:p14="http://schemas.microsoft.com/office/powerpoint/2010/main" val="3952673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38249-1BED-4E09-BFEC-907B5DF29FB2}" type="datetime1">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DCC0E-51EF-4207-AFEE-470492B188BB}" type="slidenum">
              <a:rPr lang="en-US" smtClean="0"/>
              <a:t>‹#›</a:t>
            </a:fld>
            <a:endParaRPr lang="en-US"/>
          </a:p>
        </p:txBody>
      </p:sp>
    </p:spTree>
    <p:extLst>
      <p:ext uri="{BB962C8B-B14F-4D97-AF65-F5344CB8AC3E}">
        <p14:creationId xmlns:p14="http://schemas.microsoft.com/office/powerpoint/2010/main" val="3087980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DC06E5-8FA0-4140-BE34-3053D891928A}" type="datetime1">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DCC0E-51EF-4207-AFEE-470492B188BB}" type="slidenum">
              <a:rPr lang="en-US" smtClean="0"/>
              <a:t>‹#›</a:t>
            </a:fld>
            <a:endParaRPr lang="en-US"/>
          </a:p>
        </p:txBody>
      </p:sp>
    </p:spTree>
    <p:extLst>
      <p:ext uri="{BB962C8B-B14F-4D97-AF65-F5344CB8AC3E}">
        <p14:creationId xmlns:p14="http://schemas.microsoft.com/office/powerpoint/2010/main" val="772437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5055BB-C562-48E8-918B-676AC2A7612A}" type="datetime1">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DCC0E-51EF-4207-AFEE-470492B188BB}" type="slidenum">
              <a:rPr lang="en-US" smtClean="0"/>
              <a:t>‹#›</a:t>
            </a:fld>
            <a:endParaRPr lang="en-US"/>
          </a:p>
        </p:txBody>
      </p:sp>
    </p:spTree>
    <p:extLst>
      <p:ext uri="{BB962C8B-B14F-4D97-AF65-F5344CB8AC3E}">
        <p14:creationId xmlns:p14="http://schemas.microsoft.com/office/powerpoint/2010/main" val="1303380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BA5AAC-E6CD-460C-B3BA-599B5847B229}" type="datetime1">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7DCC0E-51EF-4207-AFEE-470492B188BB}" type="slidenum">
              <a:rPr lang="en-US" smtClean="0"/>
              <a:t>‹#›</a:t>
            </a:fld>
            <a:endParaRPr lang="en-US"/>
          </a:p>
        </p:txBody>
      </p:sp>
    </p:spTree>
    <p:extLst>
      <p:ext uri="{BB962C8B-B14F-4D97-AF65-F5344CB8AC3E}">
        <p14:creationId xmlns:p14="http://schemas.microsoft.com/office/powerpoint/2010/main" val="4115625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370CF0-00FA-422A-87F0-A5EA0D7BD591}" type="datetime1">
              <a:rPr lang="en-US" smtClean="0"/>
              <a:t>3/8/2023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7DCC0E-51EF-4207-AFEE-470492B188BB}" type="slidenum">
              <a:rPr lang="en-US" smtClean="0"/>
              <a:t>‹#›</a:t>
            </a:fld>
            <a:endParaRPr lang="en-US"/>
          </a:p>
        </p:txBody>
      </p:sp>
    </p:spTree>
    <p:extLst>
      <p:ext uri="{BB962C8B-B14F-4D97-AF65-F5344CB8AC3E}">
        <p14:creationId xmlns:p14="http://schemas.microsoft.com/office/powerpoint/2010/main" val="2147714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9D15A2-DEF1-42A8-8EA7-1971154DBC13}" type="datetime1">
              <a:rPr lang="en-US" smtClean="0"/>
              <a:t>3/8/2023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7DCC0E-51EF-4207-AFEE-470492B188BB}" type="slidenum">
              <a:rPr lang="en-US" smtClean="0"/>
              <a:t>‹#›</a:t>
            </a:fld>
            <a:endParaRPr lang="en-US"/>
          </a:p>
        </p:txBody>
      </p:sp>
    </p:spTree>
    <p:extLst>
      <p:ext uri="{BB962C8B-B14F-4D97-AF65-F5344CB8AC3E}">
        <p14:creationId xmlns:p14="http://schemas.microsoft.com/office/powerpoint/2010/main" val="2733729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E9BC1-1D4B-4881-B83E-22CDAFB26AC0}" type="datetime1">
              <a:rPr lang="en-US" smtClean="0"/>
              <a:t>3/8/2023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7DCC0E-51EF-4207-AFEE-470492B188BB}" type="slidenum">
              <a:rPr lang="en-US" smtClean="0"/>
              <a:t>‹#›</a:t>
            </a:fld>
            <a:endParaRPr lang="en-US"/>
          </a:p>
        </p:txBody>
      </p:sp>
    </p:spTree>
    <p:extLst>
      <p:ext uri="{BB962C8B-B14F-4D97-AF65-F5344CB8AC3E}">
        <p14:creationId xmlns:p14="http://schemas.microsoft.com/office/powerpoint/2010/main" val="427625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DA461C-E0BB-4178-B317-52F52697D344}" type="datetime1">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7DCC0E-51EF-4207-AFEE-470492B188BB}" type="slidenum">
              <a:rPr lang="en-US" smtClean="0"/>
              <a:t>‹#›</a:t>
            </a:fld>
            <a:endParaRPr lang="en-US"/>
          </a:p>
        </p:txBody>
      </p:sp>
    </p:spTree>
    <p:extLst>
      <p:ext uri="{BB962C8B-B14F-4D97-AF65-F5344CB8AC3E}">
        <p14:creationId xmlns:p14="http://schemas.microsoft.com/office/powerpoint/2010/main" val="534653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A839B9C-7161-4AE6-92BD-BFDA3AD78684}" type="datetime1">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7DCC0E-51EF-4207-AFEE-470492B188BB}" type="slidenum">
              <a:rPr lang="en-US" smtClean="0"/>
              <a:t>‹#›</a:t>
            </a:fld>
            <a:endParaRPr lang="en-US"/>
          </a:p>
        </p:txBody>
      </p:sp>
    </p:spTree>
    <p:extLst>
      <p:ext uri="{BB962C8B-B14F-4D97-AF65-F5344CB8AC3E}">
        <p14:creationId xmlns:p14="http://schemas.microsoft.com/office/powerpoint/2010/main" val="3437167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4A658A-30F1-4252-B08E-BF9C04EBAEBE}" type="datetime1">
              <a:rPr lang="en-US" smtClean="0"/>
              <a:t>3/8/2023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DCC0E-51EF-4207-AFEE-470492B188BB}" type="slidenum">
              <a:rPr lang="en-US" smtClean="0"/>
              <a:t>‹#›</a:t>
            </a:fld>
            <a:endParaRPr lang="en-US"/>
          </a:p>
        </p:txBody>
      </p:sp>
    </p:spTree>
    <p:extLst>
      <p:ext uri="{BB962C8B-B14F-4D97-AF65-F5344CB8AC3E}">
        <p14:creationId xmlns:p14="http://schemas.microsoft.com/office/powerpoint/2010/main" val="1066293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18/10/relationships/comments" Target="../comments/modernComment_10B_8B3C492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18/10/relationships/comments" Target="../comments/modernComment_142_BF72BC8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18/10/relationships/comments" Target="../comments/modernComment_13B_69B0805D.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18/10/relationships/comments" Target="../comments/modernComment_136_5F90B150.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18/10/relationships/comments" Target="../comments/modernComment_141_D271C2AC.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18/10/relationships/comments" Target="../comments/modernComment_133_B6F517BF.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18/10/relationships/comments" Target="../comments/modernComment_128_E344C82B.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18/10/relationships/comments" Target="../comments/modernComment_13F_ED7CBA3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18/10/relationships/comments" Target="../comments/modernComment_13E_6885B22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18/10/relationships/comments" Target="../comments/modernComment_140_818BC1AE.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18/10/relationships/comments" Target="../comments/modernComment_13C_49663BF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18/10/relationships/comments" Target="../comments/modernComment_145_3DB11A3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6" y="1676553"/>
            <a:ext cx="11434075" cy="5093765"/>
          </a:xfrm>
        </p:spPr>
        <p:txBody>
          <a:bodyPr>
            <a:normAutofit/>
          </a:bodyPr>
          <a:lstStyle/>
          <a:p>
            <a:r>
              <a:rPr lang="en-US" b="1" i="1" dirty="0"/>
              <a:t>Zoo </a:t>
            </a:r>
            <a:r>
              <a:rPr lang="en-US" b="1" i="1" dirty="0" err="1"/>
              <a:t>Siab</a:t>
            </a:r>
            <a:r>
              <a:rPr lang="en-US" b="1" i="1" dirty="0"/>
              <a:t> </a:t>
            </a:r>
            <a:r>
              <a:rPr lang="en-US" b="1" i="1" dirty="0" err="1"/>
              <a:t>Txais</a:t>
            </a:r>
            <a:r>
              <a:rPr lang="en-US" b="1" i="1" dirty="0"/>
              <a:t> </a:t>
            </a:r>
            <a:r>
              <a:rPr lang="en-US" b="1" i="1" dirty="0" err="1"/>
              <a:t>Tos</a:t>
            </a:r>
            <a:r>
              <a:rPr lang="en-US" b="1" i="1" dirty="0" smtClean="0"/>
              <a:t>!</a:t>
            </a:r>
          </a:p>
          <a:p>
            <a:endParaRPr lang="en-US" b="1" i="1" dirty="0"/>
          </a:p>
          <a:p>
            <a:pPr algn="l"/>
            <a:r>
              <a:rPr lang="en-US" sz="2000" dirty="0"/>
              <a:t>• TUS TXHEEJ TXHEEM KEV SIB THAM</a:t>
            </a:r>
          </a:p>
          <a:p>
            <a:pPr algn="l"/>
            <a:r>
              <a:rPr lang="en-US" sz="2000" dirty="0" smtClean="0"/>
              <a:t>	• </a:t>
            </a:r>
            <a:r>
              <a:rPr lang="en-US" sz="2000" dirty="0"/>
              <a:t>Kev </a:t>
            </a:r>
            <a:r>
              <a:rPr lang="en-US" sz="2000" i="1" dirty="0" smtClean="0"/>
              <a:t>unwinding (</a:t>
            </a:r>
            <a:r>
              <a:rPr lang="en-US" sz="2000" dirty="0" err="1" smtClean="0"/>
              <a:t>thim</a:t>
            </a:r>
            <a:r>
              <a:rPr lang="en-US" sz="2000" dirty="0" smtClean="0"/>
              <a:t> </a:t>
            </a:r>
            <a:r>
              <a:rPr lang="en-US" sz="2000" dirty="0" err="1"/>
              <a:t>rov</a:t>
            </a:r>
            <a:r>
              <a:rPr lang="en-US" sz="2000" dirty="0"/>
              <a:t> </a:t>
            </a:r>
            <a:r>
              <a:rPr lang="en-US" sz="2000" dirty="0" err="1" smtClean="0"/>
              <a:t>qab</a:t>
            </a:r>
            <a:r>
              <a:rPr lang="en-US" sz="2000" dirty="0" smtClean="0"/>
              <a:t>) </a:t>
            </a:r>
            <a:r>
              <a:rPr lang="en-US" sz="2000" dirty="0" err="1"/>
              <a:t>yog</a:t>
            </a:r>
            <a:r>
              <a:rPr lang="en-US" sz="2000" dirty="0"/>
              <a:t> dab </a:t>
            </a:r>
            <a:r>
              <a:rPr lang="en-US" sz="2000" dirty="0" err="1"/>
              <a:t>tsi</a:t>
            </a:r>
            <a:r>
              <a:rPr lang="en-US" sz="2000" dirty="0"/>
              <a:t> </a:t>
            </a:r>
            <a:r>
              <a:rPr lang="en-US" sz="2000" dirty="0" err="1"/>
              <a:t>thiab</a:t>
            </a:r>
            <a:r>
              <a:rPr lang="en-US" sz="2000" dirty="0"/>
              <a:t> </a:t>
            </a:r>
            <a:r>
              <a:rPr lang="en-US" sz="2000" dirty="0" err="1"/>
              <a:t>yog</a:t>
            </a:r>
            <a:r>
              <a:rPr lang="en-US" sz="2000" dirty="0"/>
              <a:t> vim li </a:t>
            </a:r>
            <a:r>
              <a:rPr lang="en-US" sz="2000" dirty="0" err="1"/>
              <a:t>cas</a:t>
            </a:r>
            <a:r>
              <a:rPr lang="en-US" sz="2000" dirty="0"/>
              <a:t> </a:t>
            </a:r>
            <a:r>
              <a:rPr lang="en-US" sz="2000" dirty="0" err="1"/>
              <a:t>nws</a:t>
            </a:r>
            <a:r>
              <a:rPr lang="en-US" sz="2000" dirty="0"/>
              <a:t> ho </a:t>
            </a:r>
            <a:r>
              <a:rPr lang="en-US" sz="2000" dirty="0" err="1"/>
              <a:t>tseem</a:t>
            </a:r>
            <a:r>
              <a:rPr lang="en-US" sz="2000" dirty="0"/>
              <a:t> </a:t>
            </a:r>
            <a:r>
              <a:rPr lang="en-US" sz="2000" dirty="0" err="1"/>
              <a:t>ceeb</a:t>
            </a:r>
            <a:r>
              <a:rPr lang="en-US" sz="2000" dirty="0"/>
              <a:t>?</a:t>
            </a:r>
          </a:p>
          <a:p>
            <a:pPr algn="l"/>
            <a:r>
              <a:rPr lang="en-US" sz="2000" dirty="0" smtClean="0"/>
              <a:t>	• </a:t>
            </a:r>
            <a:r>
              <a:rPr lang="en-US" sz="2000" dirty="0" err="1"/>
              <a:t>Cov</a:t>
            </a:r>
            <a:r>
              <a:rPr lang="en-US" sz="2000" dirty="0"/>
              <a:t> </a:t>
            </a:r>
            <a:r>
              <a:rPr lang="en-US" sz="2000" dirty="0" err="1"/>
              <a:t>kev</a:t>
            </a:r>
            <a:r>
              <a:rPr lang="en-US" sz="2000" dirty="0"/>
              <a:t> </a:t>
            </a:r>
            <a:r>
              <a:rPr lang="en-US" sz="2000" dirty="0" err="1"/>
              <a:t>cuam</a:t>
            </a:r>
            <a:r>
              <a:rPr lang="en-US" sz="2000" dirty="0"/>
              <a:t> </a:t>
            </a:r>
            <a:r>
              <a:rPr lang="en-US" sz="2000" dirty="0" err="1"/>
              <a:t>tshuam</a:t>
            </a:r>
            <a:r>
              <a:rPr lang="en-US" sz="2000" dirty="0"/>
              <a:t> </a:t>
            </a:r>
            <a:r>
              <a:rPr lang="en-US" sz="2000" dirty="0" err="1"/>
              <a:t>loj</a:t>
            </a:r>
            <a:r>
              <a:rPr lang="en-US" sz="2000" dirty="0"/>
              <a:t> </a:t>
            </a:r>
            <a:r>
              <a:rPr lang="en-US" sz="2000" dirty="0" err="1"/>
              <a:t>rau</a:t>
            </a:r>
            <a:r>
              <a:rPr lang="en-US" sz="2000" dirty="0"/>
              <a:t> </a:t>
            </a:r>
            <a:r>
              <a:rPr lang="en-US" sz="2000" dirty="0" err="1"/>
              <a:t>peb</a:t>
            </a:r>
            <a:r>
              <a:rPr lang="en-US" sz="2000" dirty="0"/>
              <a:t> </a:t>
            </a:r>
            <a:r>
              <a:rPr lang="en-US" sz="2000" dirty="0" err="1"/>
              <a:t>lub</a:t>
            </a:r>
            <a:r>
              <a:rPr lang="en-US" sz="2000" dirty="0"/>
              <a:t> </a:t>
            </a:r>
            <a:r>
              <a:rPr lang="en-US" sz="2000" dirty="0" err="1"/>
              <a:t>zej</a:t>
            </a:r>
            <a:r>
              <a:rPr lang="en-US" sz="2000" dirty="0"/>
              <a:t> </a:t>
            </a:r>
            <a:r>
              <a:rPr lang="en-US" sz="2000" dirty="0" err="1"/>
              <a:t>zog</a:t>
            </a:r>
            <a:endParaRPr lang="en-US" sz="2000" dirty="0"/>
          </a:p>
          <a:p>
            <a:pPr algn="l"/>
            <a:r>
              <a:rPr lang="en-US" sz="2000" dirty="0" smtClean="0"/>
              <a:t>		• Kev </a:t>
            </a:r>
            <a:r>
              <a:rPr lang="en-US" sz="2000" dirty="0" err="1" smtClean="0"/>
              <a:t>npaj</a:t>
            </a:r>
            <a:r>
              <a:rPr lang="en-US" sz="2000" dirty="0" smtClean="0"/>
              <a:t> </a:t>
            </a:r>
            <a:r>
              <a:rPr lang="en-US" sz="2000" dirty="0" err="1" smtClean="0"/>
              <a:t>FoodShare</a:t>
            </a:r>
            <a:r>
              <a:rPr lang="en-US" sz="2000" dirty="0" smtClean="0"/>
              <a:t> </a:t>
            </a:r>
            <a:r>
              <a:rPr lang="en-US" sz="2000" dirty="0"/>
              <a:t>(FS</a:t>
            </a:r>
            <a:r>
              <a:rPr lang="en-US" sz="2000" dirty="0" smtClean="0"/>
              <a:t>), </a:t>
            </a:r>
            <a:r>
              <a:rPr lang="en-US" sz="2000" dirty="0" err="1" smtClean="0"/>
              <a:t>nyiaj</a:t>
            </a:r>
            <a:r>
              <a:rPr lang="en-US" sz="2000" dirty="0" smtClean="0"/>
              <a:t> </a:t>
            </a:r>
            <a:r>
              <a:rPr lang="en-US" sz="2000" dirty="0" err="1" smtClean="0"/>
              <a:t>muab</a:t>
            </a:r>
            <a:r>
              <a:rPr lang="en-US" sz="2000" dirty="0" smtClean="0"/>
              <a:t> </a:t>
            </a:r>
            <a:r>
              <a:rPr lang="en-US" sz="2000" dirty="0" err="1" smtClean="0"/>
              <a:t>noj</a:t>
            </a:r>
            <a:r>
              <a:rPr lang="en-US" sz="2000" dirty="0" smtClean="0"/>
              <a:t> </a:t>
            </a:r>
            <a:r>
              <a:rPr lang="en-US" sz="2000" dirty="0" err="1" smtClean="0"/>
              <a:t>rau</a:t>
            </a:r>
            <a:r>
              <a:rPr lang="en-US" sz="2000" dirty="0" smtClean="0"/>
              <a:t> </a:t>
            </a:r>
            <a:r>
              <a:rPr lang="en-US" sz="2000" dirty="0" err="1" smtClean="0"/>
              <a:t>qhov</a:t>
            </a:r>
            <a:r>
              <a:rPr lang="en-US" sz="2000" dirty="0" smtClean="0"/>
              <a:t> unwinding</a:t>
            </a:r>
            <a:endParaRPr lang="en-US" sz="2000" dirty="0"/>
          </a:p>
          <a:p>
            <a:pPr algn="l"/>
            <a:r>
              <a:rPr lang="en-US" sz="2000" dirty="0" smtClean="0"/>
              <a:t>		• Kev </a:t>
            </a:r>
            <a:r>
              <a:rPr lang="en-US" sz="2000" dirty="0" err="1" smtClean="0"/>
              <a:t>npaj</a:t>
            </a:r>
            <a:r>
              <a:rPr lang="en-US" sz="2000" dirty="0" smtClean="0"/>
              <a:t> Medicaid </a:t>
            </a:r>
            <a:r>
              <a:rPr lang="en-US" sz="2000" dirty="0"/>
              <a:t>(MA</a:t>
            </a:r>
            <a:r>
              <a:rPr lang="en-US" sz="2000" dirty="0" smtClean="0"/>
              <a:t>), </a:t>
            </a:r>
            <a:r>
              <a:rPr lang="en-US" sz="2000" dirty="0" err="1" smtClean="0"/>
              <a:t>kev</a:t>
            </a:r>
            <a:r>
              <a:rPr lang="en-US" sz="2000" dirty="0" smtClean="0"/>
              <a:t> </a:t>
            </a:r>
            <a:r>
              <a:rPr lang="en-US" sz="2000" dirty="0" err="1" smtClean="0"/>
              <a:t>kuaj</a:t>
            </a:r>
            <a:r>
              <a:rPr lang="en-US" sz="2000" dirty="0" smtClean="0"/>
              <a:t> mob </a:t>
            </a:r>
            <a:r>
              <a:rPr lang="en-US" sz="2000" dirty="0" err="1" smtClean="0"/>
              <a:t>rau</a:t>
            </a:r>
            <a:r>
              <a:rPr lang="en-US" sz="2000" dirty="0" smtClean="0"/>
              <a:t> </a:t>
            </a:r>
            <a:r>
              <a:rPr lang="en-US" sz="2000" dirty="0" err="1" smtClean="0"/>
              <a:t>qhov</a:t>
            </a:r>
            <a:r>
              <a:rPr lang="en-US" sz="2000" dirty="0" smtClean="0"/>
              <a:t> unwinding</a:t>
            </a:r>
            <a:endParaRPr lang="en-US" sz="2000" dirty="0"/>
          </a:p>
          <a:p>
            <a:pPr algn="l"/>
            <a:r>
              <a:rPr lang="en-US" sz="2000" dirty="0" smtClean="0"/>
              <a:t>	• </a:t>
            </a:r>
            <a:r>
              <a:rPr lang="en-US" sz="2000" dirty="0"/>
              <a:t>Dab </a:t>
            </a:r>
            <a:r>
              <a:rPr lang="en-US" sz="2000" dirty="0" err="1"/>
              <a:t>tsi</a:t>
            </a:r>
            <a:r>
              <a:rPr lang="en-US" sz="2000" dirty="0"/>
              <a:t> </a:t>
            </a:r>
            <a:r>
              <a:rPr lang="en-US" sz="2000" dirty="0" err="1"/>
              <a:t>tseem</a:t>
            </a:r>
            <a:r>
              <a:rPr lang="en-US" sz="2000" dirty="0"/>
              <a:t> </a:t>
            </a:r>
            <a:r>
              <a:rPr lang="en-US" sz="2000" dirty="0" err="1"/>
              <a:t>yog</a:t>
            </a:r>
            <a:r>
              <a:rPr lang="en-US" sz="2000" dirty="0"/>
              <a:t> yam </a:t>
            </a:r>
            <a:r>
              <a:rPr lang="en-US" sz="2000" dirty="0" err="1"/>
              <a:t>uas</a:t>
            </a:r>
            <a:r>
              <a:rPr lang="en-US" sz="2000" dirty="0"/>
              <a:t> </a:t>
            </a:r>
            <a:r>
              <a:rPr lang="en-US" sz="2000" dirty="0" err="1"/>
              <a:t>yuav</a:t>
            </a:r>
            <a:r>
              <a:rPr lang="en-US" sz="2000" dirty="0"/>
              <a:t> </a:t>
            </a:r>
            <a:r>
              <a:rPr lang="en-US" sz="2000" dirty="0" err="1"/>
              <a:t>hloov</a:t>
            </a:r>
            <a:r>
              <a:rPr lang="en-US" sz="2000" dirty="0"/>
              <a:t> </a:t>
            </a:r>
            <a:r>
              <a:rPr lang="en-US" sz="2000" dirty="0" err="1"/>
              <a:t>pauv</a:t>
            </a:r>
            <a:r>
              <a:rPr lang="en-US" sz="2000" dirty="0"/>
              <a:t> </a:t>
            </a:r>
            <a:r>
              <a:rPr lang="en-US" sz="2000" dirty="0" err="1"/>
              <a:t>tsis</a:t>
            </a:r>
            <a:r>
              <a:rPr lang="en-US" sz="2000" dirty="0"/>
              <a:t> </a:t>
            </a:r>
            <a:r>
              <a:rPr lang="en-US" sz="2000" dirty="0" err="1"/>
              <a:t>tu</a:t>
            </a:r>
            <a:r>
              <a:rPr lang="en-US" sz="2000" dirty="0"/>
              <a:t> </a:t>
            </a:r>
            <a:r>
              <a:rPr lang="en-US" sz="2000" dirty="0" err="1"/>
              <a:t>ncua</a:t>
            </a:r>
            <a:r>
              <a:rPr lang="en-US" sz="2000" dirty="0"/>
              <a:t> (</a:t>
            </a:r>
            <a:r>
              <a:rPr lang="en-US" sz="2000" dirty="0" err="1"/>
              <a:t>nyob</a:t>
            </a:r>
            <a:r>
              <a:rPr lang="en-US" sz="2000" dirty="0"/>
              <a:t> </a:t>
            </a:r>
            <a:r>
              <a:rPr lang="en-US" sz="2000" dirty="0" err="1"/>
              <a:t>rau</a:t>
            </a:r>
            <a:r>
              <a:rPr lang="en-US" sz="2000" dirty="0"/>
              <a:t> </a:t>
            </a:r>
            <a:r>
              <a:rPr lang="en-US" sz="2000" dirty="0" err="1"/>
              <a:t>Lub</a:t>
            </a:r>
            <a:r>
              <a:rPr lang="en-US" sz="2000" dirty="0"/>
              <a:t> </a:t>
            </a:r>
            <a:r>
              <a:rPr lang="en-US" sz="2000" dirty="0" err="1"/>
              <a:t>Peb</a:t>
            </a:r>
            <a:r>
              <a:rPr lang="en-US" sz="2000" dirty="0"/>
              <a:t> </a:t>
            </a:r>
            <a:r>
              <a:rPr lang="en-US" sz="2000" dirty="0" err="1"/>
              <a:t>Hlis</a:t>
            </a:r>
            <a:r>
              <a:rPr lang="en-US" sz="2000" dirty="0"/>
              <a:t> Tim 3, 2023)</a:t>
            </a:r>
          </a:p>
          <a:p>
            <a:pPr algn="l"/>
            <a:r>
              <a:rPr lang="en-US" sz="2000" dirty="0" smtClean="0"/>
              <a:t>	• </a:t>
            </a:r>
            <a:r>
              <a:rPr lang="en-US" sz="2000" dirty="0" err="1" smtClean="0"/>
              <a:t>Cov</a:t>
            </a:r>
            <a:r>
              <a:rPr lang="en-US" sz="2000" dirty="0" smtClean="0"/>
              <a:t> </a:t>
            </a:r>
            <a:r>
              <a:rPr lang="en-US" sz="2000" dirty="0" err="1" smtClean="0"/>
              <a:t>koom</a:t>
            </a:r>
            <a:r>
              <a:rPr lang="en-US" sz="2000" dirty="0" smtClean="0"/>
              <a:t> </a:t>
            </a:r>
            <a:r>
              <a:rPr lang="en-US" sz="2000" dirty="0" err="1" smtClean="0"/>
              <a:t>haum</a:t>
            </a:r>
            <a:r>
              <a:rPr lang="en-US" sz="2000" dirty="0" smtClean="0"/>
              <a:t> </a:t>
            </a:r>
            <a:r>
              <a:rPr lang="en-US" sz="2000" dirty="0" err="1" smtClean="0"/>
              <a:t>rau</a:t>
            </a:r>
            <a:r>
              <a:rPr lang="en-US" sz="2000" dirty="0" smtClean="0"/>
              <a:t> chaw </a:t>
            </a:r>
            <a:r>
              <a:rPr lang="en-US" sz="2000" dirty="0" err="1" smtClean="0"/>
              <a:t>ua</a:t>
            </a:r>
            <a:r>
              <a:rPr lang="en-US" sz="2000" dirty="0" smtClean="0"/>
              <a:t> </a:t>
            </a:r>
            <a:r>
              <a:rPr lang="en-US" sz="2000" dirty="0" err="1" smtClean="0"/>
              <a:t>hauj</a:t>
            </a:r>
            <a:r>
              <a:rPr lang="en-US" sz="2000" dirty="0" smtClean="0"/>
              <a:t> </a:t>
            </a:r>
            <a:r>
              <a:rPr lang="en-US" sz="2000" dirty="0" err="1" smtClean="0"/>
              <a:t>lwm</a:t>
            </a:r>
            <a:r>
              <a:rPr lang="en-US" sz="2000" dirty="0" smtClean="0"/>
              <a:t> </a:t>
            </a:r>
            <a:r>
              <a:rPr lang="en-US" sz="2000" dirty="0" err="1" smtClean="0"/>
              <a:t>rau</a:t>
            </a:r>
            <a:r>
              <a:rPr lang="en-US" sz="2000" dirty="0" smtClean="0"/>
              <a:t> </a:t>
            </a:r>
            <a:r>
              <a:rPr lang="en-US" sz="2000" dirty="0" err="1" smtClean="0"/>
              <a:t>lub</a:t>
            </a:r>
            <a:r>
              <a:rPr lang="en-US" sz="2000" dirty="0" smtClean="0"/>
              <a:t> </a:t>
            </a:r>
            <a:r>
              <a:rPr lang="en-US" sz="2000" dirty="0" err="1" smtClean="0"/>
              <a:t>xeev</a:t>
            </a:r>
            <a:r>
              <a:rPr lang="en-US" sz="2000" dirty="0" smtClean="0"/>
              <a:t> </a:t>
            </a:r>
            <a:r>
              <a:rPr lang="en-US" sz="2000" dirty="0" err="1" smtClean="0"/>
              <a:t>thiab</a:t>
            </a:r>
            <a:r>
              <a:rPr lang="en-US" sz="2000" dirty="0" smtClean="0"/>
              <a:t> </a:t>
            </a:r>
            <a:r>
              <a:rPr lang="en-US" sz="2000" dirty="0" err="1" smtClean="0"/>
              <a:t>nej</a:t>
            </a:r>
            <a:r>
              <a:rPr lang="en-US" sz="2000" dirty="0" smtClean="0"/>
              <a:t> </a:t>
            </a:r>
            <a:r>
              <a:rPr lang="en-US" sz="2000" dirty="0" err="1" smtClean="0"/>
              <a:t>lub</a:t>
            </a:r>
            <a:r>
              <a:rPr lang="en-US" sz="2000" dirty="0" smtClean="0"/>
              <a:t> zos tab tom </a:t>
            </a:r>
            <a:r>
              <a:rPr lang="en-US" sz="2000" dirty="0" err="1" smtClean="0"/>
              <a:t>npaj</a:t>
            </a:r>
            <a:r>
              <a:rPr lang="en-US" sz="2000" dirty="0" smtClean="0"/>
              <a:t> li </a:t>
            </a:r>
            <a:r>
              <a:rPr lang="en-US" sz="2000" dirty="0" err="1" smtClean="0"/>
              <a:t>cas</a:t>
            </a:r>
            <a:endParaRPr lang="en-US" sz="2000" dirty="0"/>
          </a:p>
          <a:p>
            <a:pPr algn="l"/>
            <a:r>
              <a:rPr lang="en-US" sz="2000" dirty="0" smtClean="0"/>
              <a:t>	• </a:t>
            </a:r>
            <a:r>
              <a:rPr lang="en-US" sz="2000" dirty="0"/>
              <a:t>Yam </a:t>
            </a:r>
            <a:r>
              <a:rPr lang="en-US" sz="2000" dirty="0" err="1"/>
              <a:t>uas</a:t>
            </a:r>
            <a:r>
              <a:rPr lang="en-US" sz="2000" dirty="0"/>
              <a:t> </a:t>
            </a:r>
            <a:r>
              <a:rPr lang="en-US" sz="2000" dirty="0" err="1"/>
              <a:t>koj</a:t>
            </a:r>
            <a:r>
              <a:rPr lang="en-US" sz="2000" dirty="0"/>
              <a:t> </a:t>
            </a:r>
            <a:r>
              <a:rPr lang="en-US" sz="2000" dirty="0" err="1"/>
              <a:t>yuav</a:t>
            </a:r>
            <a:r>
              <a:rPr lang="en-US" sz="2000" dirty="0"/>
              <a:t> </a:t>
            </a:r>
            <a:r>
              <a:rPr lang="en-US" sz="2000" dirty="0" err="1"/>
              <a:t>tuaj</a:t>
            </a:r>
            <a:r>
              <a:rPr lang="en-US" sz="2000" dirty="0"/>
              <a:t> </a:t>
            </a:r>
            <a:r>
              <a:rPr lang="en-US" sz="2000" dirty="0" err="1"/>
              <a:t>yeem</a:t>
            </a:r>
            <a:r>
              <a:rPr lang="en-US" sz="2000" dirty="0"/>
              <a:t> </a:t>
            </a:r>
            <a:r>
              <a:rPr lang="en-US" sz="2000" dirty="0" err="1"/>
              <a:t>ua</a:t>
            </a:r>
            <a:r>
              <a:rPr lang="en-US" sz="2000" dirty="0"/>
              <a:t> </a:t>
            </a:r>
            <a:r>
              <a:rPr lang="en-US" sz="2000" dirty="0" smtClean="0"/>
              <a:t>tau </a:t>
            </a:r>
            <a:r>
              <a:rPr lang="en-US" sz="2000" dirty="0" err="1" smtClean="0"/>
              <a:t>los</a:t>
            </a:r>
            <a:r>
              <a:rPr lang="en-US" sz="2000" dirty="0" smtClean="0"/>
              <a:t> </a:t>
            </a:r>
            <a:r>
              <a:rPr lang="en-US" sz="2000" dirty="0" err="1"/>
              <a:t>pab</a:t>
            </a:r>
            <a:endParaRPr lang="en-US" sz="2000" dirty="0"/>
          </a:p>
          <a:p>
            <a:pPr algn="l"/>
            <a:r>
              <a:rPr lang="en-US" sz="2000" dirty="0" smtClean="0"/>
              <a:t>	• </a:t>
            </a:r>
            <a:r>
              <a:rPr lang="en-US" sz="2000" dirty="0" err="1"/>
              <a:t>Qhov</a:t>
            </a:r>
            <a:r>
              <a:rPr lang="en-US" sz="2000" dirty="0"/>
              <a:t> </a:t>
            </a:r>
            <a:r>
              <a:rPr lang="en-US" sz="2000" dirty="0" err="1"/>
              <a:t>Tseem</a:t>
            </a:r>
            <a:r>
              <a:rPr lang="en-US" sz="2000" dirty="0"/>
              <a:t> </a:t>
            </a:r>
            <a:r>
              <a:rPr lang="en-US" sz="2000" dirty="0" err="1"/>
              <a:t>Ntsiab</a:t>
            </a:r>
            <a:r>
              <a:rPr lang="en-US" sz="2000" dirty="0"/>
              <a:t>: COV LUS TSEEM CEEB RAU COV KHUB KOOM TES, COV NEEG MUAJ FEEM XYUAM </a:t>
            </a:r>
            <a:r>
              <a:rPr lang="en-US" sz="2000" dirty="0" smtClean="0"/>
              <a:t>THIAB COV </a:t>
            </a:r>
            <a:r>
              <a:rPr lang="en-US" sz="2000" dirty="0"/>
              <a:t>NEEG UA HAUJ LWM</a:t>
            </a:r>
            <a:endParaRPr lang="en-US" sz="2000" dirty="0">
              <a:cs typeface="Calibri" panose="020F0502020204030204"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5983907"/>
      </p:ext>
    </p:extLst>
  </p:cSld>
  <p:clrMapOvr>
    <a:masterClrMapping/>
  </p:clrMapOvr>
  <mc:AlternateContent xmlns:mc="http://schemas.openxmlformats.org/markup-compatibility/2006">
    <mc:Choice xmlns:p14="http://schemas.microsoft.com/office/powerpoint/2010/main" Requires="p14">
      <p:transition spd="slow" p14:dur="2000" advTm="76576"/>
    </mc:Choice>
    <mc:Fallback>
      <p:transition spd="slow" advTm="76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6950BFC3-D8DA-4A85-94F7-54DA5524770B}">
      <p188:commentRel xmlns="" xmlns:p188="http://schemas.microsoft.com/office/powerpoint/2018/8/main" r:id="rId7"/>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685" y="1764235"/>
            <a:ext cx="10999422" cy="5093765"/>
          </a:xfrm>
        </p:spPr>
        <p:txBody>
          <a:bodyPr>
            <a:normAutofit fontScale="92500" lnSpcReduction="10000"/>
          </a:bodyPr>
          <a:lstStyle/>
          <a:p>
            <a:r>
              <a:rPr lang="en-US" b="1" i="1" dirty="0" err="1"/>
              <a:t>Cov</a:t>
            </a:r>
            <a:r>
              <a:rPr lang="en-US" b="1" i="1" dirty="0"/>
              <a:t> </a:t>
            </a:r>
            <a:r>
              <a:rPr lang="en-US" b="1" i="1" dirty="0" err="1"/>
              <a:t>kev</a:t>
            </a:r>
            <a:r>
              <a:rPr lang="en-US" b="1" i="1" dirty="0"/>
              <a:t> </a:t>
            </a:r>
            <a:r>
              <a:rPr lang="en-US" b="1" i="1" dirty="0" err="1"/>
              <a:t>cuam</a:t>
            </a:r>
            <a:r>
              <a:rPr lang="en-US" b="1" i="1" dirty="0"/>
              <a:t> </a:t>
            </a:r>
            <a:r>
              <a:rPr lang="en-US" b="1" i="1" dirty="0" err="1"/>
              <a:t>tshuam</a:t>
            </a:r>
            <a:r>
              <a:rPr lang="en-US" b="1" i="1" dirty="0"/>
              <a:t> </a:t>
            </a:r>
            <a:r>
              <a:rPr lang="en-US" b="1" i="1" dirty="0" err="1"/>
              <a:t>loj</a:t>
            </a:r>
            <a:r>
              <a:rPr lang="en-US" b="1" i="1" dirty="0"/>
              <a:t> </a:t>
            </a:r>
            <a:r>
              <a:rPr lang="en-US" b="1" i="1" dirty="0" err="1"/>
              <a:t>rau</a:t>
            </a:r>
            <a:r>
              <a:rPr lang="en-US" b="1" i="1" dirty="0"/>
              <a:t> </a:t>
            </a:r>
            <a:r>
              <a:rPr lang="en-US" b="1" i="1" dirty="0" err="1"/>
              <a:t>peb</a:t>
            </a:r>
            <a:r>
              <a:rPr lang="en-US" b="1" i="1" dirty="0"/>
              <a:t> </a:t>
            </a:r>
            <a:r>
              <a:rPr lang="en-US" b="1" i="1" dirty="0" err="1"/>
              <a:t>lub</a:t>
            </a:r>
            <a:r>
              <a:rPr lang="en-US" b="1" i="1" dirty="0"/>
              <a:t> </a:t>
            </a:r>
            <a:r>
              <a:rPr lang="en-US" b="1" i="1" dirty="0" err="1"/>
              <a:t>zej</a:t>
            </a:r>
            <a:r>
              <a:rPr lang="en-US" b="1" i="1" dirty="0"/>
              <a:t> </a:t>
            </a:r>
            <a:r>
              <a:rPr lang="en-US" b="1" i="1" dirty="0" err="1"/>
              <a:t>zog</a:t>
            </a:r>
            <a:endParaRPr lang="en-US" b="1" i="1" dirty="0"/>
          </a:p>
          <a:p>
            <a:r>
              <a:rPr lang="en-US" b="1" i="1" dirty="0"/>
              <a:t>Kev </a:t>
            </a:r>
            <a:r>
              <a:rPr lang="en-US" b="1" i="1" dirty="0" err="1"/>
              <a:t>npaj</a:t>
            </a:r>
            <a:r>
              <a:rPr lang="en-US" b="1" i="1" dirty="0"/>
              <a:t> </a:t>
            </a:r>
            <a:r>
              <a:rPr lang="en-US" b="1" i="1" dirty="0" err="1"/>
              <a:t>rau</a:t>
            </a:r>
            <a:r>
              <a:rPr lang="en-US" b="1" i="1" dirty="0"/>
              <a:t> </a:t>
            </a:r>
            <a:r>
              <a:rPr lang="en-US" b="1" i="1" dirty="0" err="1"/>
              <a:t>kev</a:t>
            </a:r>
            <a:r>
              <a:rPr lang="en-US" b="1" i="1" dirty="0"/>
              <a:t> </a:t>
            </a:r>
            <a:r>
              <a:rPr lang="en-US" b="1" i="1" dirty="0" err="1"/>
              <a:t>kuaj</a:t>
            </a:r>
            <a:r>
              <a:rPr lang="en-US" b="1" i="1" dirty="0"/>
              <a:t> mob </a:t>
            </a:r>
            <a:r>
              <a:rPr lang="en-US" b="1" i="1" dirty="0" err="1"/>
              <a:t>rau</a:t>
            </a:r>
            <a:r>
              <a:rPr lang="en-US" b="1" i="1" dirty="0"/>
              <a:t> </a:t>
            </a:r>
            <a:r>
              <a:rPr lang="en-US" b="1" i="1" dirty="0" err="1"/>
              <a:t>qhov</a:t>
            </a:r>
            <a:r>
              <a:rPr lang="en-US" b="1" i="1" dirty="0"/>
              <a:t> unwinding :</a:t>
            </a:r>
          </a:p>
          <a:p>
            <a:pPr algn="l"/>
            <a:r>
              <a:rPr lang="en-US" dirty="0" smtClean="0"/>
              <a:t>• </a:t>
            </a:r>
            <a:r>
              <a:rPr lang="en-US" dirty="0" err="1"/>
              <a:t>Cov</a:t>
            </a:r>
            <a:r>
              <a:rPr lang="en-US" dirty="0"/>
              <a:t> me </a:t>
            </a:r>
            <a:r>
              <a:rPr lang="en-US" dirty="0" err="1"/>
              <a:t>nyuam</a:t>
            </a:r>
            <a:r>
              <a:rPr lang="en-US" dirty="0"/>
              <a:t> </a:t>
            </a:r>
            <a:r>
              <a:rPr lang="en-US" dirty="0" err="1"/>
              <a:t>uas</a:t>
            </a:r>
            <a:r>
              <a:rPr lang="en-US" dirty="0"/>
              <a:t> </a:t>
            </a:r>
            <a:r>
              <a:rPr lang="en-US" dirty="0" err="1" smtClean="0"/>
              <a:t>txais</a:t>
            </a:r>
            <a:r>
              <a:rPr lang="en-US" dirty="0" smtClean="0"/>
              <a:t> </a:t>
            </a:r>
            <a:r>
              <a:rPr lang="en-US" dirty="0" err="1" smtClean="0"/>
              <a:t>kev</a:t>
            </a:r>
            <a:r>
              <a:rPr lang="en-US" dirty="0" smtClean="0"/>
              <a:t> </a:t>
            </a:r>
            <a:r>
              <a:rPr lang="en-US" dirty="0" err="1" smtClean="0"/>
              <a:t>pab</a:t>
            </a:r>
            <a:r>
              <a:rPr lang="en-US" dirty="0" smtClean="0"/>
              <a:t> </a:t>
            </a:r>
            <a:r>
              <a:rPr lang="en-US" dirty="0" err="1"/>
              <a:t>BadgerCare</a:t>
            </a:r>
            <a:r>
              <a:rPr lang="en-US" dirty="0"/>
              <a:t> Plus, </a:t>
            </a:r>
            <a:r>
              <a:rPr lang="en-US" dirty="0" err="1"/>
              <a:t>cov</a:t>
            </a:r>
            <a:r>
              <a:rPr lang="en-US" dirty="0"/>
              <a:t> </a:t>
            </a:r>
            <a:r>
              <a:rPr lang="en-US" dirty="0" err="1"/>
              <a:t>neeg</a:t>
            </a:r>
            <a:r>
              <a:rPr lang="en-US" dirty="0"/>
              <a:t> </a:t>
            </a:r>
            <a:r>
              <a:rPr lang="en-US" dirty="0" err="1"/>
              <a:t>laus</a:t>
            </a:r>
            <a:r>
              <a:rPr lang="en-US" dirty="0"/>
              <a:t> </a:t>
            </a:r>
            <a:r>
              <a:rPr lang="en-US" dirty="0" err="1"/>
              <a:t>uas</a:t>
            </a:r>
            <a:r>
              <a:rPr lang="en-US" dirty="0"/>
              <a:t> </a:t>
            </a:r>
            <a:r>
              <a:rPr lang="en-US" dirty="0" err="1"/>
              <a:t>tsis</a:t>
            </a:r>
            <a:r>
              <a:rPr lang="en-US" dirty="0"/>
              <a:t> </a:t>
            </a:r>
            <a:r>
              <a:rPr lang="en-US" dirty="0" err="1"/>
              <a:t>muaj</a:t>
            </a:r>
            <a:r>
              <a:rPr lang="en-US" dirty="0"/>
              <a:t> me </a:t>
            </a:r>
            <a:r>
              <a:rPr lang="en-US" dirty="0" err="1"/>
              <a:t>nyuam</a:t>
            </a:r>
            <a:r>
              <a:rPr lang="en-US" dirty="0"/>
              <a:t> </a:t>
            </a:r>
            <a:r>
              <a:rPr lang="en-US" dirty="0" err="1"/>
              <a:t>uas</a:t>
            </a:r>
            <a:r>
              <a:rPr lang="en-US" dirty="0"/>
              <a:t> </a:t>
            </a:r>
            <a:r>
              <a:rPr lang="en-US" dirty="0" smtClean="0"/>
              <a:t>tau </a:t>
            </a:r>
            <a:r>
              <a:rPr lang="en-US" dirty="0" err="1" smtClean="0"/>
              <a:t>txais</a:t>
            </a:r>
            <a:r>
              <a:rPr lang="en-US" dirty="0" smtClean="0"/>
              <a:t> </a:t>
            </a:r>
            <a:r>
              <a:rPr lang="en-US" dirty="0" err="1" smtClean="0"/>
              <a:t>kev</a:t>
            </a:r>
            <a:r>
              <a:rPr lang="en-US" dirty="0" smtClean="0"/>
              <a:t> </a:t>
            </a:r>
            <a:r>
              <a:rPr lang="en-US" dirty="0" err="1" smtClean="0"/>
              <a:t>pab</a:t>
            </a:r>
            <a:r>
              <a:rPr lang="en-US" dirty="0" smtClean="0"/>
              <a:t> </a:t>
            </a:r>
            <a:r>
              <a:rPr lang="en-US" dirty="0" err="1" smtClean="0"/>
              <a:t>BadgerCare</a:t>
            </a:r>
            <a:r>
              <a:rPr lang="en-US" dirty="0" smtClean="0"/>
              <a:t> </a:t>
            </a:r>
            <a:r>
              <a:rPr lang="en-US" dirty="0"/>
              <a:t>Plus, </a:t>
            </a:r>
            <a:r>
              <a:rPr lang="en-US" dirty="0" err="1"/>
              <a:t>thiab</a:t>
            </a:r>
            <a:r>
              <a:rPr lang="en-US" dirty="0"/>
              <a:t> </a:t>
            </a:r>
            <a:r>
              <a:rPr lang="en-US" dirty="0" err="1"/>
              <a:t>cov</a:t>
            </a:r>
            <a:r>
              <a:rPr lang="en-US" dirty="0"/>
              <a:t> </a:t>
            </a:r>
            <a:r>
              <a:rPr lang="en-US" dirty="0" err="1"/>
              <a:t>neeg</a:t>
            </a:r>
            <a:r>
              <a:rPr lang="en-US" dirty="0"/>
              <a:t> </a:t>
            </a:r>
            <a:r>
              <a:rPr lang="en-US" dirty="0" err="1"/>
              <a:t>laus</a:t>
            </a:r>
            <a:r>
              <a:rPr lang="en-US" dirty="0"/>
              <a:t> </a:t>
            </a:r>
            <a:r>
              <a:rPr lang="en-US" dirty="0" err="1"/>
              <a:t>uas</a:t>
            </a:r>
            <a:r>
              <a:rPr lang="en-US" dirty="0"/>
              <a:t> </a:t>
            </a:r>
            <a:r>
              <a:rPr lang="en-US" dirty="0" smtClean="0"/>
              <a:t>tau </a:t>
            </a:r>
            <a:r>
              <a:rPr lang="en-US" dirty="0" err="1" smtClean="0"/>
              <a:t>txais</a:t>
            </a:r>
            <a:r>
              <a:rPr lang="en-US" dirty="0" smtClean="0"/>
              <a:t> </a:t>
            </a:r>
            <a:r>
              <a:rPr lang="en-US" dirty="0" err="1" smtClean="0"/>
              <a:t>kev</a:t>
            </a:r>
            <a:r>
              <a:rPr lang="en-US" dirty="0" smtClean="0"/>
              <a:t> </a:t>
            </a:r>
            <a:r>
              <a:rPr lang="en-US" dirty="0" err="1" smtClean="0"/>
              <a:t>pab</a:t>
            </a:r>
            <a:r>
              <a:rPr lang="en-US" dirty="0" smtClean="0"/>
              <a:t> Medicaid </a:t>
            </a:r>
            <a:r>
              <a:rPr lang="en-US" dirty="0"/>
              <a:t>Purchase Plan (MAPP) </a:t>
            </a:r>
            <a:r>
              <a:rPr lang="en-US" dirty="0" err="1"/>
              <a:t>tsis</a:t>
            </a:r>
            <a:r>
              <a:rPr lang="en-US" dirty="0"/>
              <a:t> </a:t>
            </a:r>
            <a:r>
              <a:rPr lang="en-US" dirty="0" smtClean="0"/>
              <a:t>tau them </a:t>
            </a:r>
            <a:r>
              <a:rPr lang="en-US" dirty="0" err="1" smtClean="0"/>
              <a:t>qhov</a:t>
            </a:r>
            <a:r>
              <a:rPr lang="en-US" dirty="0" smtClean="0"/>
              <a:t> </a:t>
            </a:r>
            <a:r>
              <a:rPr lang="en-US" dirty="0" err="1" smtClean="0"/>
              <a:t>nyiaj</a:t>
            </a:r>
            <a:r>
              <a:rPr lang="en-US" dirty="0" smtClean="0"/>
              <a:t> premium </a:t>
            </a:r>
            <a:r>
              <a:rPr lang="en-US" dirty="0"/>
              <a:t> </a:t>
            </a:r>
            <a:r>
              <a:rPr lang="en-US" dirty="0" err="1" smtClean="0"/>
              <a:t>raws</a:t>
            </a:r>
            <a:r>
              <a:rPr lang="en-US" dirty="0" smtClean="0"/>
              <a:t> li </a:t>
            </a:r>
            <a:r>
              <a:rPr lang="en-US" dirty="0" err="1" smtClean="0"/>
              <a:t>cov</a:t>
            </a:r>
            <a:r>
              <a:rPr lang="en-US" dirty="0" smtClean="0"/>
              <a:t> </a:t>
            </a:r>
            <a:r>
              <a:rPr lang="en-US" dirty="0" err="1"/>
              <a:t>cai</a:t>
            </a:r>
            <a:r>
              <a:rPr lang="en-US" dirty="0"/>
              <a:t>  </a:t>
            </a:r>
            <a:r>
              <a:rPr lang="en-US" dirty="0" err="1" smtClean="0"/>
              <a:t>thaum</a:t>
            </a:r>
            <a:r>
              <a:rPr lang="en-US" dirty="0" smtClean="0"/>
              <a:t> </a:t>
            </a:r>
            <a:r>
              <a:rPr lang="en-US" dirty="0" err="1"/>
              <a:t>lub</a:t>
            </a:r>
            <a:r>
              <a:rPr lang="en-US" dirty="0"/>
              <a:t> </a:t>
            </a:r>
            <a:r>
              <a:rPr lang="en-US" dirty="0" err="1"/>
              <a:t>sij</a:t>
            </a:r>
            <a:r>
              <a:rPr lang="en-US" dirty="0"/>
              <a:t> </a:t>
            </a:r>
            <a:r>
              <a:rPr lang="en-US" dirty="0" err="1"/>
              <a:t>hawm</a:t>
            </a:r>
            <a:r>
              <a:rPr lang="en-US" dirty="0"/>
              <a:t> </a:t>
            </a:r>
            <a:r>
              <a:rPr lang="en-US" dirty="0" err="1"/>
              <a:t>muaj</a:t>
            </a:r>
            <a:r>
              <a:rPr lang="en-US" dirty="0"/>
              <a:t> </a:t>
            </a:r>
            <a:r>
              <a:rPr lang="en-US" dirty="0" err="1"/>
              <a:t>tus</a:t>
            </a:r>
            <a:r>
              <a:rPr lang="en-US" dirty="0"/>
              <a:t> </a:t>
            </a:r>
            <a:r>
              <a:rPr lang="en-US" dirty="0" err="1"/>
              <a:t>kab</a:t>
            </a:r>
            <a:r>
              <a:rPr lang="en-US" dirty="0"/>
              <a:t> mob sib </a:t>
            </a:r>
            <a:r>
              <a:rPr lang="en-US" dirty="0" err="1"/>
              <a:t>kis</a:t>
            </a:r>
            <a:r>
              <a:rPr lang="en-US" dirty="0"/>
              <a:t> COVID-19</a:t>
            </a:r>
            <a:r>
              <a:rPr lang="en-US" dirty="0" smtClean="0"/>
              <a:t>.</a:t>
            </a:r>
          </a:p>
          <a:p>
            <a:pPr algn="l"/>
            <a:r>
              <a:rPr lang="en-US" dirty="0" smtClean="0"/>
              <a:t>• </a:t>
            </a:r>
            <a:r>
              <a:rPr lang="en-US" dirty="0" err="1" smtClean="0"/>
              <a:t>Raws</a:t>
            </a:r>
            <a:r>
              <a:rPr lang="en-US" dirty="0" smtClean="0"/>
              <a:t> li </a:t>
            </a:r>
            <a:r>
              <a:rPr lang="en-US" dirty="0" err="1" smtClean="0"/>
              <a:t>txoj</a:t>
            </a:r>
            <a:r>
              <a:rPr lang="en-US" dirty="0" smtClean="0"/>
              <a:t> </a:t>
            </a:r>
            <a:r>
              <a:rPr lang="en-US" dirty="0" err="1" smtClean="0"/>
              <a:t>cai</a:t>
            </a:r>
            <a:r>
              <a:rPr lang="en-US" dirty="0" smtClean="0"/>
              <a:t> </a:t>
            </a:r>
            <a:r>
              <a:rPr lang="en-US" dirty="0" err="1" smtClean="0"/>
              <a:t>nyob</a:t>
            </a:r>
            <a:r>
              <a:rPr lang="en-US" dirty="0" smtClean="0"/>
              <a:t> </a:t>
            </a:r>
            <a:r>
              <a:rPr lang="en-US" dirty="0" err="1" smtClean="0"/>
              <a:t>haus</a:t>
            </a:r>
            <a:r>
              <a:rPr lang="en-US" dirty="0" smtClean="0"/>
              <a:t> Consolidated Appropriations Act, </a:t>
            </a:r>
            <a:r>
              <a:rPr lang="en-US" dirty="0" err="1" smtClean="0"/>
              <a:t>cov</a:t>
            </a:r>
            <a:r>
              <a:rPr lang="en-US" dirty="0" smtClean="0"/>
              <a:t> </a:t>
            </a:r>
            <a:r>
              <a:rPr lang="en-US" dirty="0" err="1"/>
              <a:t>neeg</a:t>
            </a:r>
            <a:r>
              <a:rPr lang="en-US" dirty="0"/>
              <a:t> </a:t>
            </a:r>
            <a:r>
              <a:rPr lang="en-US" dirty="0" err="1" smtClean="0"/>
              <a:t>ua</a:t>
            </a:r>
            <a:r>
              <a:rPr lang="en-US" dirty="0" smtClean="0"/>
              <a:t> </a:t>
            </a:r>
            <a:r>
              <a:rPr lang="en-US" dirty="0" err="1"/>
              <a:t>ntawv</a:t>
            </a:r>
            <a:r>
              <a:rPr lang="en-US" dirty="0"/>
              <a:t> </a:t>
            </a:r>
            <a:r>
              <a:rPr lang="en-US" dirty="0" err="1"/>
              <a:t>thov</a:t>
            </a:r>
            <a:r>
              <a:rPr lang="en-US" dirty="0"/>
              <a:t> </a:t>
            </a:r>
            <a:r>
              <a:rPr lang="en-US" dirty="0" err="1"/>
              <a:t>tshiab</a:t>
            </a:r>
            <a:r>
              <a:rPr lang="en-US" dirty="0"/>
              <a:t> </a:t>
            </a:r>
            <a:r>
              <a:rPr lang="en-US" dirty="0" err="1" smtClean="0"/>
              <a:t>thiab</a:t>
            </a:r>
            <a:r>
              <a:rPr lang="en-US" dirty="0" smtClean="0"/>
              <a:t> </a:t>
            </a:r>
            <a:r>
              <a:rPr lang="en-US" dirty="0" err="1" smtClean="0"/>
              <a:t>cov</a:t>
            </a:r>
            <a:r>
              <a:rPr lang="en-US" dirty="0" smtClean="0"/>
              <a:t> </a:t>
            </a:r>
            <a:r>
              <a:rPr lang="en-US" dirty="0" err="1" smtClean="0"/>
              <a:t>tib</a:t>
            </a:r>
            <a:r>
              <a:rPr lang="en-US" dirty="0" smtClean="0"/>
              <a:t> </a:t>
            </a:r>
            <a:r>
              <a:rPr lang="en-US" dirty="0" err="1" smtClean="0"/>
              <a:t>neeg</a:t>
            </a:r>
            <a:r>
              <a:rPr lang="en-US" dirty="0" smtClean="0"/>
              <a:t> </a:t>
            </a:r>
            <a:r>
              <a:rPr lang="en-US" dirty="0" err="1" smtClean="0"/>
              <a:t>ua</a:t>
            </a:r>
            <a:r>
              <a:rPr lang="en-US" dirty="0" smtClean="0"/>
              <a:t> tab tom tau </a:t>
            </a:r>
            <a:r>
              <a:rPr lang="en-US" dirty="0" err="1" smtClean="0"/>
              <a:t>cov</a:t>
            </a:r>
            <a:r>
              <a:rPr lang="en-US" dirty="0" smtClean="0"/>
              <a:t> </a:t>
            </a:r>
            <a:r>
              <a:rPr lang="en-US" dirty="0" err="1" smtClean="0"/>
              <a:t>kev</a:t>
            </a:r>
            <a:r>
              <a:rPr lang="en-US" dirty="0" smtClean="0"/>
              <a:t> </a:t>
            </a:r>
            <a:r>
              <a:rPr lang="en-US" dirty="0" err="1" smtClean="0"/>
              <a:t>pab</a:t>
            </a:r>
            <a:r>
              <a:rPr lang="en-US" dirty="0" smtClean="0"/>
              <a:t> </a:t>
            </a:r>
            <a:r>
              <a:rPr lang="en-US" dirty="0" err="1" smtClean="0"/>
              <a:t>nos</a:t>
            </a:r>
            <a:r>
              <a:rPr lang="en-US" dirty="0" smtClean="0"/>
              <a:t>, </a:t>
            </a:r>
            <a:r>
              <a:rPr lang="en-US" dirty="0" err="1" smtClean="0"/>
              <a:t>yuav</a:t>
            </a:r>
            <a:r>
              <a:rPr lang="en-US" dirty="0" smtClean="0"/>
              <a:t> tau </a:t>
            </a:r>
            <a:r>
              <a:rPr lang="en-US" dirty="0" err="1" smtClean="0"/>
              <a:t>pib</a:t>
            </a:r>
            <a:r>
              <a:rPr lang="en-US" dirty="0" smtClean="0"/>
              <a:t> them </a:t>
            </a:r>
            <a:r>
              <a:rPr lang="en-US" dirty="0" err="1" smtClean="0"/>
              <a:t>qhov</a:t>
            </a:r>
            <a:r>
              <a:rPr lang="en-US" dirty="0" smtClean="0"/>
              <a:t> </a:t>
            </a:r>
            <a:r>
              <a:rPr lang="en-US" dirty="0" err="1" smtClean="0"/>
              <a:t>nyiaj</a:t>
            </a:r>
            <a:r>
              <a:rPr lang="en-US" dirty="0" smtClean="0"/>
              <a:t> premium  </a:t>
            </a:r>
            <a:r>
              <a:rPr lang="en-US" dirty="0" err="1" smtClean="0"/>
              <a:t>thaum</a:t>
            </a:r>
            <a:r>
              <a:rPr lang="en-US" dirty="0" smtClean="0"/>
              <a:t> </a:t>
            </a:r>
            <a:r>
              <a:rPr lang="en-US" dirty="0" err="1" smtClean="0"/>
              <a:t>Lub</a:t>
            </a:r>
            <a:r>
              <a:rPr lang="en-US" dirty="0" smtClean="0"/>
              <a:t> </a:t>
            </a:r>
            <a:r>
              <a:rPr lang="en-US" dirty="0" err="1"/>
              <a:t>Ib</a:t>
            </a:r>
            <a:r>
              <a:rPr lang="en-US" dirty="0"/>
              <a:t> </a:t>
            </a:r>
            <a:r>
              <a:rPr lang="en-US" dirty="0" err="1"/>
              <a:t>Hlis</a:t>
            </a:r>
            <a:r>
              <a:rPr lang="en-US" dirty="0"/>
              <a:t> Tim 1</a:t>
            </a:r>
            <a:r>
              <a:rPr lang="en-US" dirty="0" smtClean="0"/>
              <a:t>, 2024</a:t>
            </a:r>
            <a:r>
              <a:rPr lang="en-US" dirty="0"/>
              <a:t>.</a:t>
            </a:r>
          </a:p>
          <a:p>
            <a:r>
              <a:rPr lang="en-US" dirty="0" smtClean="0"/>
              <a:t>	• </a:t>
            </a:r>
            <a:r>
              <a:rPr lang="en-US" dirty="0"/>
              <a:t>Kev </a:t>
            </a:r>
            <a:r>
              <a:rPr lang="en-US" dirty="0" err="1"/>
              <a:t>zam</a:t>
            </a:r>
            <a:r>
              <a:rPr lang="en-US" dirty="0"/>
              <a:t>: </a:t>
            </a:r>
            <a:r>
              <a:rPr lang="en-US" dirty="0" err="1"/>
              <a:t>cov</a:t>
            </a:r>
            <a:r>
              <a:rPr lang="en-US" dirty="0"/>
              <a:t> </a:t>
            </a:r>
            <a:r>
              <a:rPr lang="en-US" dirty="0" err="1"/>
              <a:t>neeg</a:t>
            </a:r>
            <a:r>
              <a:rPr lang="en-US" dirty="0"/>
              <a:t> </a:t>
            </a:r>
            <a:r>
              <a:rPr lang="en-US" dirty="0" err="1"/>
              <a:t>ua</a:t>
            </a:r>
            <a:r>
              <a:rPr lang="en-US" dirty="0"/>
              <a:t> </a:t>
            </a:r>
            <a:r>
              <a:rPr lang="en-US" dirty="0" err="1"/>
              <a:t>muaj</a:t>
            </a:r>
            <a:r>
              <a:rPr lang="en-US" dirty="0"/>
              <a:t> </a:t>
            </a:r>
            <a:r>
              <a:rPr lang="en-US" dirty="0" err="1"/>
              <a:t>kev</a:t>
            </a:r>
            <a:r>
              <a:rPr lang="en-US" dirty="0"/>
              <a:t> </a:t>
            </a:r>
            <a:r>
              <a:rPr lang="en-US" dirty="0" err="1"/>
              <a:t>pab</a:t>
            </a:r>
            <a:r>
              <a:rPr lang="en-US" dirty="0"/>
              <a:t> </a:t>
            </a:r>
            <a:r>
              <a:rPr lang="en-US" dirty="0" err="1"/>
              <a:t>kuaj</a:t>
            </a:r>
            <a:r>
              <a:rPr lang="en-US" dirty="0"/>
              <a:t> mob </a:t>
            </a:r>
            <a:r>
              <a:rPr lang="en-US" dirty="0" err="1"/>
              <a:t>thaum</a:t>
            </a:r>
            <a:r>
              <a:rPr lang="en-US" dirty="0"/>
              <a:t> </a:t>
            </a:r>
            <a:r>
              <a:rPr lang="en-US" dirty="0" err="1"/>
              <a:t>lub</a:t>
            </a:r>
            <a:r>
              <a:rPr lang="en-US" dirty="0"/>
              <a:t> </a:t>
            </a:r>
            <a:r>
              <a:rPr lang="en-US" dirty="0" err="1"/>
              <a:t>peb</a:t>
            </a:r>
            <a:r>
              <a:rPr lang="en-US" dirty="0"/>
              <a:t> </a:t>
            </a:r>
            <a:r>
              <a:rPr lang="en-US" dirty="0" err="1"/>
              <a:t>hli</a:t>
            </a:r>
            <a:r>
              <a:rPr lang="en-US" dirty="0"/>
              <a:t> 31, 2023, </a:t>
            </a:r>
            <a:r>
              <a:rPr lang="en-US" dirty="0" err="1"/>
              <a:t>es</a:t>
            </a:r>
            <a:r>
              <a:rPr lang="en-US" dirty="0"/>
              <a:t> </a:t>
            </a:r>
            <a:r>
              <a:rPr lang="en-US" dirty="0" err="1"/>
              <a:t>muaj</a:t>
            </a:r>
            <a:r>
              <a:rPr lang="en-US" dirty="0"/>
              <a:t> </a:t>
            </a:r>
            <a:r>
              <a:rPr lang="en-US" dirty="0" smtClean="0"/>
              <a:t>	</a:t>
            </a:r>
            <a:r>
              <a:rPr lang="en-US" dirty="0" err="1" smtClean="0"/>
              <a:t>txuas</a:t>
            </a:r>
            <a:r>
              <a:rPr lang="en-US" dirty="0" smtClean="0"/>
              <a:t> </a:t>
            </a:r>
            <a:r>
              <a:rPr lang="en-US" dirty="0" err="1"/>
              <a:t>lub</a:t>
            </a:r>
            <a:r>
              <a:rPr lang="en-US" dirty="0"/>
              <a:t> </a:t>
            </a:r>
            <a:r>
              <a:rPr lang="en-US" dirty="0" err="1"/>
              <a:t>sij</a:t>
            </a:r>
            <a:r>
              <a:rPr lang="en-US" dirty="0"/>
              <a:t> </a:t>
            </a:r>
            <a:r>
              <a:rPr lang="en-US" dirty="0" err="1"/>
              <a:t>hawm</a:t>
            </a:r>
            <a:r>
              <a:rPr lang="en-US" dirty="0"/>
              <a:t> </a:t>
            </a:r>
            <a:r>
              <a:rPr lang="en-US" dirty="0" err="1"/>
              <a:t>nos</a:t>
            </a:r>
            <a:r>
              <a:rPr lang="en-US" dirty="0"/>
              <a:t> </a:t>
            </a:r>
            <a:r>
              <a:rPr lang="en-US" dirty="0" err="1"/>
              <a:t>nyob</a:t>
            </a:r>
            <a:r>
              <a:rPr lang="en-US" dirty="0"/>
              <a:t> </a:t>
            </a:r>
            <a:r>
              <a:rPr lang="en-US" dirty="0" err="1"/>
              <a:t>rau</a:t>
            </a:r>
            <a:r>
              <a:rPr lang="en-US" dirty="0"/>
              <a:t> 2024, </a:t>
            </a:r>
            <a:r>
              <a:rPr lang="en-US" dirty="0" err="1"/>
              <a:t>lawv</a:t>
            </a:r>
            <a:r>
              <a:rPr lang="en-US" dirty="0"/>
              <a:t> </a:t>
            </a:r>
            <a:r>
              <a:rPr lang="en-US" dirty="0" err="1"/>
              <a:t>yuav</a:t>
            </a:r>
            <a:r>
              <a:rPr lang="en-US" dirty="0"/>
              <a:t> </a:t>
            </a:r>
            <a:r>
              <a:rPr lang="en-US" dirty="0" err="1"/>
              <a:t>tsis</a:t>
            </a:r>
            <a:r>
              <a:rPr lang="en-US" dirty="0"/>
              <a:t> </a:t>
            </a:r>
            <a:r>
              <a:rPr lang="en-US" dirty="0" err="1"/>
              <a:t>raug</a:t>
            </a:r>
            <a:r>
              <a:rPr lang="en-US" dirty="0"/>
              <a:t> them </a:t>
            </a:r>
            <a:r>
              <a:rPr lang="en-US" dirty="0" err="1"/>
              <a:t>qhov</a:t>
            </a:r>
            <a:r>
              <a:rPr lang="en-US" dirty="0"/>
              <a:t> premium </a:t>
            </a:r>
            <a:r>
              <a:rPr lang="en-US" dirty="0" err="1" smtClean="0"/>
              <a:t>txog</a:t>
            </a:r>
            <a:r>
              <a:rPr lang="en-US" dirty="0"/>
              <a:t> </a:t>
            </a:r>
            <a:r>
              <a:rPr lang="en-US" dirty="0" err="1" smtClean="0"/>
              <a:t>thaum</a:t>
            </a:r>
            <a:r>
              <a:rPr lang="en-US" dirty="0" smtClean="0"/>
              <a:t> </a:t>
            </a:r>
            <a:r>
              <a:rPr lang="en-US" dirty="0" err="1"/>
              <a:t>lawv</a:t>
            </a:r>
            <a:r>
              <a:rPr lang="en-US" dirty="0"/>
              <a:t> </a:t>
            </a:r>
            <a:r>
              <a:rPr lang="en-US" dirty="0" err="1"/>
              <a:t>ua</a:t>
            </a:r>
            <a:r>
              <a:rPr lang="en-US" dirty="0"/>
              <a:t> </a:t>
            </a:r>
            <a:r>
              <a:rPr lang="en-US" dirty="0" err="1"/>
              <a:t>lawv</a:t>
            </a:r>
            <a:r>
              <a:rPr lang="en-US" dirty="0"/>
              <a:t> </a:t>
            </a:r>
            <a:r>
              <a:rPr lang="en-US" dirty="0" err="1"/>
              <a:t>qhov</a:t>
            </a:r>
            <a:r>
              <a:rPr lang="en-US" dirty="0"/>
              <a:t> </a:t>
            </a:r>
            <a:r>
              <a:rPr lang="en-US" dirty="0" err="1" smtClean="0"/>
              <a:t>xam</a:t>
            </a:r>
            <a:r>
              <a:rPr lang="en-US" dirty="0" smtClean="0"/>
              <a:t> </a:t>
            </a:r>
            <a:r>
              <a:rPr lang="en-US" dirty="0" err="1" smtClean="0"/>
              <a:t>phaj</a:t>
            </a:r>
            <a:r>
              <a:rPr lang="en-US" dirty="0" smtClean="0"/>
              <a:t> </a:t>
            </a:r>
            <a:r>
              <a:rPr lang="en-US" dirty="0" err="1"/>
              <a:t>txuas</a:t>
            </a:r>
            <a:r>
              <a:rPr lang="en-US" dirty="0"/>
              <a:t> </a:t>
            </a:r>
            <a:r>
              <a:rPr lang="en-US" dirty="0" err="1"/>
              <a:t>kuaj</a:t>
            </a:r>
            <a:r>
              <a:rPr lang="en-US" dirty="0"/>
              <a:t> mob </a:t>
            </a:r>
            <a:r>
              <a:rPr lang="en-US" dirty="0" err="1"/>
              <a:t>tshiab</a:t>
            </a:r>
            <a:r>
              <a:rPr lang="en-US" dirty="0"/>
              <a:t> tag. </a:t>
            </a:r>
          </a:p>
          <a:p>
            <a:r>
              <a:rPr lang="en-US" dirty="0"/>
              <a:t>• Kev </a:t>
            </a:r>
            <a:r>
              <a:rPr lang="en-US" dirty="0" err="1"/>
              <a:t>rov</a:t>
            </a:r>
            <a:r>
              <a:rPr lang="en-US" dirty="0"/>
              <a:t> tau </a:t>
            </a:r>
            <a:r>
              <a:rPr lang="en-US" dirty="0" err="1"/>
              <a:t>txais</a:t>
            </a:r>
            <a:r>
              <a:rPr lang="en-US" dirty="0"/>
              <a:t> </a:t>
            </a:r>
            <a:r>
              <a:rPr lang="en-US" dirty="0" err="1"/>
              <a:t>lwm</a:t>
            </a:r>
            <a:r>
              <a:rPr lang="en-US" dirty="0"/>
              <a:t> </a:t>
            </a:r>
            <a:r>
              <a:rPr lang="en-US" dirty="0" err="1"/>
              <a:t>feem</a:t>
            </a:r>
            <a:r>
              <a:rPr lang="en-US" dirty="0"/>
              <a:t> </a:t>
            </a:r>
            <a:r>
              <a:rPr lang="en-US" dirty="0" err="1"/>
              <a:t>xyuas</a:t>
            </a:r>
            <a:r>
              <a:rPr lang="en-US" dirty="0"/>
              <a:t> </a:t>
            </a:r>
            <a:r>
              <a:rPr lang="en-US" dirty="0" err="1"/>
              <a:t>uas</a:t>
            </a:r>
            <a:r>
              <a:rPr lang="en-US" dirty="0"/>
              <a:t> </a:t>
            </a:r>
            <a:r>
              <a:rPr lang="en-US" dirty="0" err="1"/>
              <a:t>tsis</a:t>
            </a:r>
            <a:r>
              <a:rPr lang="en-US" dirty="0"/>
              <a:t> </a:t>
            </a:r>
            <a:r>
              <a:rPr lang="en-US" dirty="0" err="1"/>
              <a:t>yog</a:t>
            </a:r>
            <a:r>
              <a:rPr lang="en-US" dirty="0"/>
              <a:t> fab </a:t>
            </a:r>
            <a:r>
              <a:rPr lang="en-US" dirty="0" err="1"/>
              <a:t>nyiaj</a:t>
            </a:r>
            <a:r>
              <a:rPr lang="en-US" dirty="0"/>
              <a:t> </a:t>
            </a:r>
            <a:r>
              <a:rPr lang="en-US" dirty="0" err="1"/>
              <a:t>txiag</a:t>
            </a:r>
            <a:r>
              <a:rPr lang="en-US" dirty="0"/>
              <a:t> </a:t>
            </a:r>
            <a:r>
              <a:rPr lang="en-US" dirty="0" err="1"/>
              <a:t>ntawm</a:t>
            </a:r>
            <a:r>
              <a:rPr lang="en-US" dirty="0"/>
              <a:t> </a:t>
            </a:r>
            <a:r>
              <a:rPr lang="en-US" dirty="0" err="1"/>
              <a:t>kev</a:t>
            </a:r>
            <a:r>
              <a:rPr lang="en-US" dirty="0"/>
              <a:t> </a:t>
            </a:r>
            <a:r>
              <a:rPr lang="en-US" dirty="0" err="1"/>
              <a:t>muaj</a:t>
            </a:r>
            <a:r>
              <a:rPr lang="en-US" dirty="0"/>
              <a:t> </a:t>
            </a:r>
            <a:r>
              <a:rPr lang="en-US" dirty="0" err="1"/>
              <a:t>cai</a:t>
            </a:r>
            <a:r>
              <a:rPr lang="en-US" dirty="0"/>
              <a:t> </a:t>
            </a:r>
            <a:r>
              <a:rPr lang="en-US" dirty="0" err="1"/>
              <a:t>tsim</a:t>
            </a:r>
            <a:r>
              <a:rPr lang="en-US" dirty="0"/>
              <a:t> </a:t>
            </a:r>
            <a:r>
              <a:rPr lang="en-US" dirty="0" err="1"/>
              <a:t>nyog</a:t>
            </a:r>
            <a:r>
              <a:rPr lang="en-US" dirty="0"/>
              <a:t> </a:t>
            </a:r>
            <a:r>
              <a:rPr lang="en-US" dirty="0" err="1"/>
              <a:t>rau</a:t>
            </a:r>
            <a:r>
              <a:rPr lang="en-US" dirty="0"/>
              <a:t> </a:t>
            </a:r>
            <a:r>
              <a:rPr lang="en-US" dirty="0" err="1"/>
              <a:t>kev</a:t>
            </a:r>
            <a:r>
              <a:rPr lang="en-US" dirty="0"/>
              <a:t> </a:t>
            </a:r>
            <a:r>
              <a:rPr lang="en-US" dirty="0" err="1"/>
              <a:t>saib</a:t>
            </a:r>
            <a:r>
              <a:rPr lang="en-US" dirty="0"/>
              <a:t> </a:t>
            </a:r>
            <a:r>
              <a:rPr lang="en-US" dirty="0" err="1"/>
              <a:t>xyuas</a:t>
            </a:r>
            <a:r>
              <a:rPr lang="en-US" dirty="0"/>
              <a:t> </a:t>
            </a:r>
            <a:r>
              <a:rPr lang="en-US" dirty="0" err="1"/>
              <a:t>kho</a:t>
            </a:r>
            <a:r>
              <a:rPr lang="en-US" dirty="0"/>
              <a:t> mob </a:t>
            </a:r>
            <a:r>
              <a:rPr lang="en-US" dirty="0" err="1"/>
              <a:t>xws</a:t>
            </a:r>
            <a:r>
              <a:rPr lang="en-US" dirty="0"/>
              <a:t> li MAPP </a:t>
            </a:r>
            <a:r>
              <a:rPr lang="en-US" dirty="0" err="1"/>
              <a:t>txoj</a:t>
            </a:r>
            <a:r>
              <a:rPr lang="en-US" dirty="0"/>
              <a:t> </a:t>
            </a:r>
            <a:r>
              <a:rPr lang="en-US" dirty="0" err="1"/>
              <a:t>cai</a:t>
            </a:r>
            <a:r>
              <a:rPr lang="en-US" dirty="0"/>
              <a:t> </a:t>
            </a:r>
            <a:r>
              <a:rPr lang="en-US" dirty="0" err="1"/>
              <a:t>hais</a:t>
            </a:r>
            <a:r>
              <a:rPr lang="en-US" dirty="0"/>
              <a:t> </a:t>
            </a:r>
            <a:r>
              <a:rPr lang="en-US" dirty="0" err="1"/>
              <a:t>txog</a:t>
            </a:r>
            <a:r>
              <a:rPr lang="en-US" dirty="0"/>
              <a:t> </a:t>
            </a:r>
            <a:r>
              <a:rPr lang="en-US" dirty="0" err="1"/>
              <a:t>kev</a:t>
            </a:r>
            <a:r>
              <a:rPr lang="en-US" dirty="0"/>
              <a:t> </a:t>
            </a:r>
            <a:r>
              <a:rPr lang="en-US" dirty="0" err="1"/>
              <a:t>ua</a:t>
            </a:r>
            <a:r>
              <a:rPr lang="en-US" dirty="0"/>
              <a:t> </a:t>
            </a:r>
            <a:r>
              <a:rPr lang="en-US" dirty="0" err="1"/>
              <a:t>hauj</a:t>
            </a:r>
            <a:r>
              <a:rPr lang="en-US" dirty="0"/>
              <a:t> </a:t>
            </a:r>
            <a:r>
              <a:rPr lang="en-US" dirty="0" err="1"/>
              <a:t>lwm</a:t>
            </a:r>
            <a:r>
              <a:rPr lang="en-US" dirty="0"/>
              <a:t> </a:t>
            </a:r>
            <a:r>
              <a:rPr lang="en-US" dirty="0" err="1"/>
              <a:t>thiab</a:t>
            </a:r>
            <a:r>
              <a:rPr lang="en-US" dirty="0"/>
              <a:t> </a:t>
            </a:r>
            <a:r>
              <a:rPr lang="en-US" dirty="0" err="1"/>
              <a:t>Cov</a:t>
            </a:r>
            <a:r>
              <a:rPr lang="en-US" dirty="0"/>
              <a:t> </a:t>
            </a:r>
            <a:r>
              <a:rPr lang="en-US" dirty="0" err="1"/>
              <a:t>Lus</a:t>
            </a:r>
            <a:r>
              <a:rPr lang="en-US" dirty="0"/>
              <a:t> </a:t>
            </a:r>
            <a:r>
              <a:rPr lang="en-US" dirty="0" err="1"/>
              <a:t>Nug</a:t>
            </a:r>
            <a:r>
              <a:rPr lang="en-US" dirty="0"/>
              <a:t> </a:t>
            </a:r>
            <a:r>
              <a:rPr lang="en-US" dirty="0" err="1"/>
              <a:t>Txog</a:t>
            </a:r>
            <a:r>
              <a:rPr lang="en-US" dirty="0"/>
              <a:t> Kev </a:t>
            </a:r>
            <a:r>
              <a:rPr lang="en-US" dirty="0" err="1"/>
              <a:t>Xav</a:t>
            </a:r>
            <a:r>
              <a:rPr lang="en-US" dirty="0"/>
              <a:t> Tau Fab Kev Kho Mob </a:t>
            </a:r>
            <a:r>
              <a:rPr lang="en-US" dirty="0" err="1"/>
              <a:t>kuj</a:t>
            </a:r>
            <a:r>
              <a:rPr lang="en-US" dirty="0"/>
              <a:t> </a:t>
            </a:r>
            <a:r>
              <a:rPr lang="en-US" dirty="0" err="1"/>
              <a:t>tseem</a:t>
            </a:r>
            <a:r>
              <a:rPr lang="en-US" dirty="0"/>
              <a:t> </a:t>
            </a:r>
            <a:r>
              <a:rPr lang="en-US" dirty="0" err="1"/>
              <a:t>yuav</a:t>
            </a:r>
            <a:r>
              <a:rPr lang="en-US" dirty="0"/>
              <a:t> </a:t>
            </a:r>
            <a:r>
              <a:rPr lang="en-US" dirty="0" err="1"/>
              <a:t>raug</a:t>
            </a:r>
            <a:r>
              <a:rPr lang="en-US" dirty="0"/>
              <a:t> </a:t>
            </a:r>
            <a:r>
              <a:rPr lang="en-US" dirty="0" err="1"/>
              <a:t>ncua</a:t>
            </a:r>
            <a:r>
              <a:rPr lang="en-US" dirty="0"/>
              <a:t> </a:t>
            </a:r>
            <a:r>
              <a:rPr lang="en-US" dirty="0" err="1"/>
              <a:t>mus</a:t>
            </a:r>
            <a:r>
              <a:rPr lang="en-US" dirty="0"/>
              <a:t> </a:t>
            </a:r>
            <a:r>
              <a:rPr lang="en-US" dirty="0" err="1"/>
              <a:t>txog</a:t>
            </a:r>
            <a:r>
              <a:rPr lang="en-US" dirty="0"/>
              <a:t> </a:t>
            </a:r>
            <a:r>
              <a:rPr lang="en-US" dirty="0" err="1"/>
              <a:t>Lub</a:t>
            </a:r>
            <a:r>
              <a:rPr lang="en-US" dirty="0"/>
              <a:t> </a:t>
            </a:r>
            <a:r>
              <a:rPr lang="en-US" dirty="0" err="1"/>
              <a:t>Ib</a:t>
            </a:r>
            <a:r>
              <a:rPr lang="en-US" dirty="0"/>
              <a:t> </a:t>
            </a:r>
            <a:r>
              <a:rPr lang="en-US" dirty="0" err="1"/>
              <a:t>Hlis</a:t>
            </a:r>
            <a:r>
              <a:rPr lang="en-US" dirty="0"/>
              <a:t> </a:t>
            </a:r>
            <a:r>
              <a:rPr lang="en-US" dirty="0" err="1"/>
              <a:t>Xyoo</a:t>
            </a:r>
            <a:r>
              <a:rPr lang="en-US" dirty="0"/>
              <a:t> 2024.</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endParaRPr lang="en-US" sz="2000" dirty="0">
              <a:latin typeface="Century Gothic" panose="020B0502020202020204" pitchFamily="34" charset="0"/>
            </a:endParaRPr>
          </a:p>
          <a:p>
            <a:pPr algn="l"/>
            <a:endParaRPr lang="en-US" sz="2000" dirty="0">
              <a:solidFill>
                <a:schemeClr val="bg1">
                  <a:lumMod val="50000"/>
                </a:schemeClr>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6" name="TextBox 5"/>
          <p:cNvSpPr txBox="1"/>
          <p:nvPr/>
        </p:nvSpPr>
        <p:spPr>
          <a:xfrm>
            <a:off x="1654228" y="897769"/>
            <a:ext cx="7740981" cy="461665"/>
          </a:xfrm>
          <a:prstGeom prst="rect">
            <a:avLst/>
          </a:prstGeom>
          <a:noFill/>
        </p:spPr>
        <p:txBody>
          <a:bodyPr wrap="square" rtlCol="0">
            <a:spAutoFit/>
          </a:bodyPr>
          <a:lstStyle/>
          <a:p>
            <a:r>
              <a:rPr lang="en-US" sz="2400" dirty="0">
                <a:solidFill>
                  <a:srgbClr val="F7941D"/>
                </a:solidFill>
                <a:latin typeface="Century Gothic" panose="020B0502020202020204" pitchFamily="34" charset="0"/>
              </a:rPr>
              <a:t>Public Health Unwinding</a:t>
            </a:r>
          </a:p>
        </p:txBody>
      </p:sp>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1967617"/>
      </p:ext>
    </p:extLst>
  </p:cSld>
  <p:clrMapOvr>
    <a:masterClrMapping/>
  </p:clrMapOvr>
  <mc:AlternateContent xmlns:mc="http://schemas.openxmlformats.org/markup-compatibility/2006">
    <mc:Choice xmlns:p14="http://schemas.microsoft.com/office/powerpoint/2010/main" Requires="p14">
      <p:transition spd="slow" p14:dur="2000" advTm="104588"/>
    </mc:Choice>
    <mc:Fallback>
      <p:transition spd="slow" advTm="10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6950BFC3-D8DA-4A85-94F7-54DA5524770B}">
      <p188:commentRel xmlns="" xmlns:p188="http://schemas.microsoft.com/office/powerpoint/2018/8/main" r:id="rId7"/>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8053" y="1528648"/>
            <a:ext cx="10467424" cy="5329352"/>
          </a:xfrm>
        </p:spPr>
        <p:txBody>
          <a:bodyPr>
            <a:normAutofit lnSpcReduction="10000"/>
          </a:bodyPr>
          <a:lstStyle/>
          <a:p>
            <a:r>
              <a:rPr lang="en-US" b="1" i="1" dirty="0" err="1"/>
              <a:t>Cov</a:t>
            </a:r>
            <a:r>
              <a:rPr lang="en-US" b="1" i="1" dirty="0"/>
              <a:t> </a:t>
            </a:r>
            <a:r>
              <a:rPr lang="en-US" b="1" i="1" dirty="0" err="1"/>
              <a:t>kev</a:t>
            </a:r>
            <a:r>
              <a:rPr lang="en-US" b="1" i="1" dirty="0"/>
              <a:t> </a:t>
            </a:r>
            <a:r>
              <a:rPr lang="en-US" b="1" i="1" dirty="0" err="1"/>
              <a:t>cuam</a:t>
            </a:r>
            <a:r>
              <a:rPr lang="en-US" b="1" i="1" dirty="0"/>
              <a:t> </a:t>
            </a:r>
            <a:r>
              <a:rPr lang="en-US" b="1" i="1" dirty="0" err="1"/>
              <a:t>tshuam</a:t>
            </a:r>
            <a:r>
              <a:rPr lang="en-US" b="1" i="1" dirty="0"/>
              <a:t> </a:t>
            </a:r>
            <a:r>
              <a:rPr lang="en-US" b="1" i="1" dirty="0" err="1"/>
              <a:t>loj</a:t>
            </a:r>
            <a:r>
              <a:rPr lang="en-US" b="1" i="1" dirty="0"/>
              <a:t> </a:t>
            </a:r>
            <a:r>
              <a:rPr lang="en-US" b="1" i="1" dirty="0" err="1"/>
              <a:t>rau</a:t>
            </a:r>
            <a:r>
              <a:rPr lang="en-US" b="1" i="1" dirty="0"/>
              <a:t> </a:t>
            </a:r>
            <a:r>
              <a:rPr lang="en-US" b="1" i="1" dirty="0" err="1"/>
              <a:t>peb</a:t>
            </a:r>
            <a:r>
              <a:rPr lang="en-US" b="1" i="1" dirty="0"/>
              <a:t> </a:t>
            </a:r>
            <a:r>
              <a:rPr lang="en-US" b="1" i="1" dirty="0" err="1"/>
              <a:t>lub</a:t>
            </a:r>
            <a:r>
              <a:rPr lang="en-US" b="1" i="1" dirty="0"/>
              <a:t> </a:t>
            </a:r>
            <a:r>
              <a:rPr lang="en-US" b="1" i="1" dirty="0" err="1"/>
              <a:t>zej</a:t>
            </a:r>
            <a:r>
              <a:rPr lang="en-US" b="1" i="1" dirty="0"/>
              <a:t> </a:t>
            </a:r>
            <a:r>
              <a:rPr lang="en-US" b="1" i="1" dirty="0" err="1"/>
              <a:t>zog</a:t>
            </a:r>
            <a:endParaRPr lang="en-US" b="1" i="1" dirty="0"/>
          </a:p>
          <a:p>
            <a:r>
              <a:rPr lang="en-US" b="1" i="1" dirty="0"/>
              <a:t>Kev </a:t>
            </a:r>
            <a:r>
              <a:rPr lang="en-US" b="1" i="1" dirty="0" err="1"/>
              <a:t>npaj</a:t>
            </a:r>
            <a:r>
              <a:rPr lang="en-US" b="1" i="1" dirty="0"/>
              <a:t> </a:t>
            </a:r>
            <a:r>
              <a:rPr lang="en-US" b="1" i="1" dirty="0" err="1"/>
              <a:t>rau</a:t>
            </a:r>
            <a:r>
              <a:rPr lang="en-US" b="1" i="1" dirty="0"/>
              <a:t> </a:t>
            </a:r>
            <a:r>
              <a:rPr lang="en-US" b="1" i="1" dirty="0" err="1"/>
              <a:t>kev</a:t>
            </a:r>
            <a:r>
              <a:rPr lang="en-US" b="1" i="1" dirty="0"/>
              <a:t> </a:t>
            </a:r>
            <a:r>
              <a:rPr lang="en-US" b="1" i="1" dirty="0" err="1"/>
              <a:t>kuaj</a:t>
            </a:r>
            <a:r>
              <a:rPr lang="en-US" b="1" i="1" dirty="0"/>
              <a:t> mob </a:t>
            </a:r>
            <a:r>
              <a:rPr lang="en-US" b="1" i="1" dirty="0" err="1"/>
              <a:t>rau</a:t>
            </a:r>
            <a:r>
              <a:rPr lang="en-US" b="1" i="1" dirty="0"/>
              <a:t> </a:t>
            </a:r>
            <a:r>
              <a:rPr lang="en-US" b="1" i="1" dirty="0" err="1"/>
              <a:t>qhov</a:t>
            </a:r>
            <a:r>
              <a:rPr lang="en-US" b="1" i="1" dirty="0"/>
              <a:t> unwinding :</a:t>
            </a:r>
          </a:p>
          <a:p>
            <a:pPr algn="l"/>
            <a:r>
              <a:rPr lang="en-US" dirty="0" err="1" smtClean="0"/>
              <a:t>Qee</a:t>
            </a:r>
            <a:r>
              <a:rPr lang="en-US" dirty="0" smtClean="0"/>
              <a:t> </a:t>
            </a:r>
            <a:r>
              <a:rPr lang="en-US" dirty="0" err="1"/>
              <a:t>tus</a:t>
            </a:r>
            <a:r>
              <a:rPr lang="en-US" dirty="0"/>
              <a:t> </a:t>
            </a:r>
            <a:r>
              <a:rPr lang="en-US" dirty="0" err="1" smtClean="0"/>
              <a:t>neeg</a:t>
            </a:r>
            <a:r>
              <a:rPr lang="en-US" dirty="0" smtClean="0"/>
              <a:t> </a:t>
            </a:r>
            <a:r>
              <a:rPr lang="en-US" dirty="0" err="1" smtClean="0"/>
              <a:t>uas</a:t>
            </a:r>
            <a:r>
              <a:rPr lang="en-US" dirty="0" smtClean="0"/>
              <a:t> </a:t>
            </a:r>
            <a:r>
              <a:rPr lang="en-US" dirty="0" err="1" smtClean="0"/>
              <a:t>yuav</a:t>
            </a:r>
            <a:r>
              <a:rPr lang="en-US" dirty="0" smtClean="0"/>
              <a:t> tau </a:t>
            </a:r>
            <a:r>
              <a:rPr lang="en-US" dirty="0" err="1" smtClean="0"/>
              <a:t>xa</a:t>
            </a:r>
            <a:r>
              <a:rPr lang="en-US" dirty="0" smtClean="0"/>
              <a:t> </a:t>
            </a:r>
            <a:r>
              <a:rPr lang="en-US" dirty="0" err="1" smtClean="0"/>
              <a:t>lawv</a:t>
            </a:r>
            <a:r>
              <a:rPr lang="en-US" dirty="0" smtClean="0"/>
              <a:t> </a:t>
            </a:r>
            <a:r>
              <a:rPr lang="en-US" dirty="0" err="1" smtClean="0"/>
              <a:t>cov</a:t>
            </a:r>
            <a:r>
              <a:rPr lang="en-US" dirty="0" smtClean="0"/>
              <a:t> </a:t>
            </a:r>
            <a:r>
              <a:rPr lang="en-US" dirty="0" err="1" smtClean="0"/>
              <a:t>ntawv</a:t>
            </a:r>
            <a:r>
              <a:rPr lang="en-US" dirty="0" smtClean="0"/>
              <a:t> </a:t>
            </a:r>
            <a:r>
              <a:rPr lang="en-US" dirty="0" err="1"/>
              <a:t>xam</a:t>
            </a:r>
            <a:r>
              <a:rPr lang="en-US" dirty="0"/>
              <a:t> </a:t>
            </a:r>
            <a:r>
              <a:rPr lang="en-US" dirty="0" err="1"/>
              <a:t>xaj</a:t>
            </a:r>
            <a:r>
              <a:rPr lang="en-US" dirty="0"/>
              <a:t>, </a:t>
            </a:r>
            <a:r>
              <a:rPr lang="en-US" dirty="0" err="1" smtClean="0"/>
              <a:t>lawv</a:t>
            </a:r>
            <a:r>
              <a:rPr lang="en-US" dirty="0" smtClean="0"/>
              <a:t> li ID, </a:t>
            </a:r>
            <a:r>
              <a:rPr lang="en-US" dirty="0" err="1"/>
              <a:t>los</a:t>
            </a:r>
            <a:r>
              <a:rPr lang="en-US" dirty="0"/>
              <a:t> sis </a:t>
            </a:r>
            <a:r>
              <a:rPr lang="en-US" dirty="0" err="1"/>
              <a:t>kev</a:t>
            </a:r>
            <a:r>
              <a:rPr lang="en-US" dirty="0"/>
              <a:t> </a:t>
            </a:r>
            <a:r>
              <a:rPr lang="en-US" dirty="0" err="1"/>
              <a:t>nkag</a:t>
            </a:r>
            <a:r>
              <a:rPr lang="en-US" dirty="0"/>
              <a:t> </a:t>
            </a:r>
            <a:r>
              <a:rPr lang="en-US" dirty="0" err="1"/>
              <a:t>teb</a:t>
            </a:r>
            <a:r>
              <a:rPr lang="en-US" dirty="0"/>
              <a:t> </a:t>
            </a:r>
            <a:r>
              <a:rPr lang="en-US" dirty="0" smtClean="0"/>
              <a:t>chaws </a:t>
            </a:r>
            <a:r>
              <a:rPr lang="en-US" dirty="0" err="1" smtClean="0"/>
              <a:t>yuav</a:t>
            </a:r>
            <a:r>
              <a:rPr lang="en-US" dirty="0" smtClean="0"/>
              <a:t> </a:t>
            </a:r>
            <a:r>
              <a:rPr lang="en-US" dirty="0"/>
              <a:t>tau </a:t>
            </a:r>
            <a:r>
              <a:rPr lang="en-US" dirty="0" err="1"/>
              <a:t>txais</a:t>
            </a:r>
            <a:r>
              <a:rPr lang="en-US" dirty="0"/>
              <a:t> </a:t>
            </a:r>
            <a:r>
              <a:rPr lang="en-US" dirty="0" err="1"/>
              <a:t>tsab</a:t>
            </a:r>
            <a:r>
              <a:rPr lang="en-US" dirty="0"/>
              <a:t> </a:t>
            </a:r>
            <a:r>
              <a:rPr lang="en-US" dirty="0" err="1"/>
              <a:t>ntawv</a:t>
            </a:r>
            <a:r>
              <a:rPr lang="en-US" dirty="0"/>
              <a:t> </a:t>
            </a:r>
            <a:r>
              <a:rPr lang="en-US" dirty="0" err="1"/>
              <a:t>ib</a:t>
            </a:r>
            <a:r>
              <a:rPr lang="en-US" dirty="0"/>
              <a:t> </a:t>
            </a:r>
            <a:r>
              <a:rPr lang="en-US" dirty="0" err="1"/>
              <a:t>zaug</a:t>
            </a:r>
            <a:r>
              <a:rPr lang="en-US" dirty="0"/>
              <a:t> </a:t>
            </a:r>
            <a:r>
              <a:rPr lang="en-US" dirty="0" err="1"/>
              <a:t>nyob</a:t>
            </a:r>
            <a:r>
              <a:rPr lang="en-US" dirty="0"/>
              <a:t> </a:t>
            </a:r>
            <a:r>
              <a:rPr lang="en-US" dirty="0" err="1"/>
              <a:t>rau</a:t>
            </a:r>
            <a:r>
              <a:rPr lang="en-US" dirty="0"/>
              <a:t> </a:t>
            </a:r>
            <a:r>
              <a:rPr lang="en-US" dirty="0" err="1"/>
              <a:t>Lub</a:t>
            </a:r>
            <a:r>
              <a:rPr lang="en-US" dirty="0"/>
              <a:t> </a:t>
            </a:r>
            <a:r>
              <a:rPr lang="en-US" dirty="0" err="1"/>
              <a:t>Peb</a:t>
            </a:r>
            <a:r>
              <a:rPr lang="en-US" dirty="0"/>
              <a:t> </a:t>
            </a:r>
            <a:r>
              <a:rPr lang="en-US" dirty="0" err="1"/>
              <a:t>Hlis</a:t>
            </a:r>
            <a:r>
              <a:rPr lang="en-US" dirty="0"/>
              <a:t> </a:t>
            </a:r>
            <a:r>
              <a:rPr lang="en-US" dirty="0" err="1"/>
              <a:t>uas</a:t>
            </a:r>
            <a:r>
              <a:rPr lang="en-US" dirty="0"/>
              <a:t> </a:t>
            </a:r>
            <a:r>
              <a:rPr lang="en-US" dirty="0" err="1"/>
              <a:t>yauv</a:t>
            </a:r>
            <a:r>
              <a:rPr lang="en-US" dirty="0"/>
              <a:t> </a:t>
            </a:r>
            <a:r>
              <a:rPr lang="en-US" dirty="0" err="1"/>
              <a:t>ceeb</a:t>
            </a:r>
            <a:r>
              <a:rPr lang="en-US" dirty="0"/>
              <a:t> </a:t>
            </a:r>
            <a:r>
              <a:rPr lang="en-US" dirty="0" err="1"/>
              <a:t>toom</a:t>
            </a:r>
            <a:r>
              <a:rPr lang="en-US" dirty="0"/>
              <a:t> </a:t>
            </a:r>
            <a:r>
              <a:rPr lang="en-US" dirty="0" err="1"/>
              <a:t>rau</a:t>
            </a:r>
            <a:r>
              <a:rPr lang="en-US" dirty="0"/>
              <a:t> </a:t>
            </a:r>
            <a:r>
              <a:rPr lang="en-US" dirty="0" err="1"/>
              <a:t>lawv</a:t>
            </a:r>
            <a:r>
              <a:rPr lang="en-US" dirty="0"/>
              <a:t> </a:t>
            </a:r>
            <a:r>
              <a:rPr lang="en-US" dirty="0" err="1"/>
              <a:t>tias</a:t>
            </a:r>
            <a:r>
              <a:rPr lang="en-US" dirty="0"/>
              <a:t> </a:t>
            </a:r>
            <a:r>
              <a:rPr lang="en-US" dirty="0" err="1" smtClean="0"/>
              <a:t>lawv</a:t>
            </a:r>
            <a:r>
              <a:rPr lang="en-US" dirty="0" smtClean="0"/>
              <a:t> </a:t>
            </a:r>
            <a:r>
              <a:rPr lang="en-US" dirty="0" err="1" smtClean="0"/>
              <a:t>yuav</a:t>
            </a:r>
            <a:r>
              <a:rPr lang="en-US" dirty="0" smtClean="0"/>
              <a:t> </a:t>
            </a:r>
            <a:r>
              <a:rPr lang="en-US" dirty="0" err="1"/>
              <a:t>tsum</a:t>
            </a:r>
            <a:r>
              <a:rPr lang="en-US" dirty="0"/>
              <a:t> tau </a:t>
            </a:r>
            <a:r>
              <a:rPr lang="en-US" dirty="0" err="1"/>
              <a:t>muab</a:t>
            </a:r>
            <a:r>
              <a:rPr lang="en-US" dirty="0"/>
              <a:t> </a:t>
            </a:r>
            <a:r>
              <a:rPr lang="en-US" dirty="0" err="1"/>
              <a:t>cov</a:t>
            </a:r>
            <a:r>
              <a:rPr lang="en-US" dirty="0"/>
              <a:t> </a:t>
            </a:r>
            <a:r>
              <a:rPr lang="en-US" dirty="0" err="1"/>
              <a:t>ntaub</a:t>
            </a:r>
            <a:r>
              <a:rPr lang="en-US" dirty="0"/>
              <a:t> </a:t>
            </a:r>
            <a:r>
              <a:rPr lang="en-US" dirty="0" err="1"/>
              <a:t>ntawv</a:t>
            </a:r>
            <a:r>
              <a:rPr lang="en-US" dirty="0"/>
              <a:t> </a:t>
            </a:r>
            <a:r>
              <a:rPr lang="en-US" dirty="0" err="1"/>
              <a:t>uas</a:t>
            </a:r>
            <a:r>
              <a:rPr lang="en-US" dirty="0"/>
              <a:t> </a:t>
            </a:r>
            <a:r>
              <a:rPr lang="en-US" dirty="0" err="1"/>
              <a:t>xav</a:t>
            </a:r>
            <a:r>
              <a:rPr lang="en-US" dirty="0"/>
              <a:t> tau </a:t>
            </a:r>
            <a:r>
              <a:rPr lang="en-US" dirty="0" err="1"/>
              <a:t>los</a:t>
            </a:r>
            <a:r>
              <a:rPr lang="en-US" dirty="0"/>
              <a:t> sis </a:t>
            </a:r>
            <a:r>
              <a:rPr lang="en-US" dirty="0" err="1"/>
              <a:t>rov</a:t>
            </a:r>
            <a:r>
              <a:rPr lang="en-US" dirty="0"/>
              <a:t> </a:t>
            </a:r>
            <a:r>
              <a:rPr lang="en-US" dirty="0" err="1"/>
              <a:t>ua</a:t>
            </a:r>
            <a:r>
              <a:rPr lang="en-US" dirty="0"/>
              <a:t> </a:t>
            </a:r>
            <a:r>
              <a:rPr lang="en-US" dirty="0" err="1"/>
              <a:t>ntawv</a:t>
            </a:r>
            <a:r>
              <a:rPr lang="en-US" dirty="0"/>
              <a:t> </a:t>
            </a:r>
            <a:r>
              <a:rPr lang="en-US" dirty="0" err="1"/>
              <a:t>thov</a:t>
            </a:r>
            <a:r>
              <a:rPr lang="en-US" dirty="0"/>
              <a:t> </a:t>
            </a:r>
            <a:r>
              <a:rPr lang="en-US" dirty="0" err="1" smtClean="0"/>
              <a:t>dua</a:t>
            </a:r>
            <a:r>
              <a:rPr lang="en-US" dirty="0" smtClean="0"/>
              <a:t> </a:t>
            </a:r>
            <a:r>
              <a:rPr lang="en-US" dirty="0" err="1" smtClean="0"/>
              <a:t>tshiab</a:t>
            </a:r>
            <a:r>
              <a:rPr lang="en-US" dirty="0" smtClean="0"/>
              <a:t> </a:t>
            </a:r>
            <a:r>
              <a:rPr lang="en-US" dirty="0" err="1"/>
              <a:t>thaum</a:t>
            </a:r>
            <a:r>
              <a:rPr lang="en-US" dirty="0"/>
              <a:t> </a:t>
            </a:r>
            <a:r>
              <a:rPr lang="en-US" dirty="0" err="1"/>
              <a:t>lub</a:t>
            </a:r>
            <a:r>
              <a:rPr lang="en-US" dirty="0"/>
              <a:t> </a:t>
            </a:r>
            <a:r>
              <a:rPr lang="en-US" dirty="0" err="1" smtClean="0"/>
              <a:t>Tsib</a:t>
            </a:r>
            <a:r>
              <a:rPr lang="en-US" dirty="0" smtClean="0"/>
              <a:t> </a:t>
            </a:r>
            <a:r>
              <a:rPr lang="en-US" dirty="0" err="1" smtClean="0"/>
              <a:t>Hlis</a:t>
            </a:r>
            <a:r>
              <a:rPr lang="en-US" dirty="0" smtClean="0"/>
              <a:t> tag </a:t>
            </a:r>
            <a:r>
              <a:rPr lang="en-US" dirty="0"/>
              <a:t>(</a:t>
            </a:r>
            <a:r>
              <a:rPr lang="en-US" dirty="0" err="1"/>
              <a:t>tsis</a:t>
            </a:r>
            <a:r>
              <a:rPr lang="en-US" dirty="0"/>
              <a:t> </a:t>
            </a:r>
            <a:r>
              <a:rPr lang="en-US" dirty="0" smtClean="0"/>
              <a:t>li </a:t>
            </a:r>
            <a:r>
              <a:rPr lang="en-US" dirty="0" err="1" smtClean="0"/>
              <a:t>ces</a:t>
            </a:r>
            <a:r>
              <a:rPr lang="en-US" dirty="0" smtClean="0"/>
              <a:t> </a:t>
            </a:r>
            <a:r>
              <a:rPr lang="en-US" dirty="0" err="1"/>
              <a:t>yuav</a:t>
            </a:r>
            <a:r>
              <a:rPr lang="en-US" dirty="0"/>
              <a:t> </a:t>
            </a:r>
            <a:r>
              <a:rPr lang="en-US" dirty="0" err="1"/>
              <a:t>kaw</a:t>
            </a:r>
            <a:r>
              <a:rPr lang="en-US" dirty="0"/>
              <a:t> </a:t>
            </a:r>
            <a:r>
              <a:rPr lang="en-US" dirty="0" err="1" smtClean="0"/>
              <a:t>kev</a:t>
            </a:r>
            <a:r>
              <a:rPr lang="en-US" dirty="0" smtClean="0"/>
              <a:t> </a:t>
            </a:r>
            <a:r>
              <a:rPr lang="en-US" dirty="0" err="1" smtClean="0"/>
              <a:t>pab</a:t>
            </a:r>
            <a:r>
              <a:rPr lang="en-US" dirty="0" smtClean="0"/>
              <a:t> </a:t>
            </a:r>
            <a:r>
              <a:rPr lang="en-US" dirty="0" err="1" smtClean="0"/>
              <a:t>rau</a:t>
            </a:r>
            <a:r>
              <a:rPr lang="en-US" dirty="0" smtClean="0"/>
              <a:t> </a:t>
            </a:r>
            <a:r>
              <a:rPr lang="en-US" dirty="0" err="1" smtClean="0"/>
              <a:t>lawv</a:t>
            </a:r>
            <a:r>
              <a:rPr lang="en-US" dirty="0" smtClean="0"/>
              <a:t> </a:t>
            </a:r>
            <a:r>
              <a:rPr lang="en-US" dirty="0" err="1" smtClean="0"/>
              <a:t>thaum</a:t>
            </a:r>
            <a:r>
              <a:rPr lang="en-US" dirty="0" smtClean="0"/>
              <a:t> </a:t>
            </a:r>
            <a:r>
              <a:rPr lang="en-US" dirty="0" err="1"/>
              <a:t>Lub</a:t>
            </a:r>
            <a:r>
              <a:rPr lang="en-US" dirty="0"/>
              <a:t> </a:t>
            </a:r>
            <a:r>
              <a:rPr lang="en-US" dirty="0" err="1"/>
              <a:t>Tsib</a:t>
            </a:r>
            <a:r>
              <a:rPr lang="en-US" dirty="0"/>
              <a:t> </a:t>
            </a:r>
            <a:r>
              <a:rPr lang="en-US" dirty="0" err="1" smtClean="0"/>
              <a:t>Hlis</a:t>
            </a:r>
            <a:r>
              <a:rPr lang="en-US" dirty="0" smtClean="0"/>
              <a:t> tag </a:t>
            </a:r>
            <a:r>
              <a:rPr lang="en-US" dirty="0" err="1"/>
              <a:t>lawm</a:t>
            </a:r>
            <a:r>
              <a:rPr lang="en-US" dirty="0"/>
              <a:t>). </a:t>
            </a:r>
            <a:r>
              <a:rPr lang="en-US" dirty="0" err="1" smtClean="0"/>
              <a:t>Peb</a:t>
            </a:r>
            <a:r>
              <a:rPr lang="en-US" dirty="0" smtClean="0"/>
              <a:t> </a:t>
            </a:r>
            <a:r>
              <a:rPr lang="en-US" dirty="0" err="1"/>
              <a:t>cia</a:t>
            </a:r>
            <a:r>
              <a:rPr lang="en-US" dirty="0"/>
              <a:t> </a:t>
            </a:r>
            <a:r>
              <a:rPr lang="en-US" dirty="0" err="1"/>
              <a:t>siab</a:t>
            </a:r>
            <a:r>
              <a:rPr lang="en-US" dirty="0"/>
              <a:t> </a:t>
            </a:r>
            <a:r>
              <a:rPr lang="en-US" dirty="0" err="1"/>
              <a:t>tias</a:t>
            </a:r>
            <a:r>
              <a:rPr lang="en-US" dirty="0"/>
              <a:t> </a:t>
            </a:r>
            <a:r>
              <a:rPr lang="en-US" dirty="0" err="1"/>
              <a:t>yuav</a:t>
            </a:r>
            <a:r>
              <a:rPr lang="en-US" dirty="0"/>
              <a:t> </a:t>
            </a:r>
            <a:r>
              <a:rPr lang="en-US" dirty="0" err="1"/>
              <a:t>muaj</a:t>
            </a:r>
            <a:r>
              <a:rPr lang="en-US" dirty="0"/>
              <a:t> </a:t>
            </a:r>
            <a:r>
              <a:rPr lang="en-US" dirty="0" err="1"/>
              <a:t>tsawg</a:t>
            </a:r>
            <a:r>
              <a:rPr lang="en-US" dirty="0"/>
              <a:t> </a:t>
            </a:r>
            <a:r>
              <a:rPr lang="en-US" dirty="0" err="1"/>
              <a:t>dua</a:t>
            </a:r>
            <a:r>
              <a:rPr lang="en-US" dirty="0"/>
              <a:t> 300 </a:t>
            </a:r>
            <a:r>
              <a:rPr lang="en-US" dirty="0" err="1"/>
              <a:t>tus</a:t>
            </a:r>
            <a:r>
              <a:rPr lang="en-US" dirty="0"/>
              <a:t> </a:t>
            </a:r>
            <a:r>
              <a:rPr lang="en-US" dirty="0" err="1" smtClean="0"/>
              <a:t>neeg</a:t>
            </a:r>
            <a:r>
              <a:rPr lang="en-US" dirty="0" smtClean="0"/>
              <a:t> </a:t>
            </a:r>
            <a:r>
              <a:rPr lang="en-US" dirty="0" err="1" smtClean="0"/>
              <a:t>ua</a:t>
            </a:r>
            <a:r>
              <a:rPr lang="en-US" dirty="0" smtClean="0"/>
              <a:t> </a:t>
            </a:r>
            <a:r>
              <a:rPr lang="en-US" dirty="0" err="1" smtClean="0"/>
              <a:t>yuav</a:t>
            </a:r>
            <a:r>
              <a:rPr lang="en-US" dirty="0" smtClean="0"/>
              <a:t> </a:t>
            </a:r>
            <a:r>
              <a:rPr lang="en-US" dirty="0" err="1" smtClean="0"/>
              <a:t>cuam</a:t>
            </a:r>
            <a:r>
              <a:rPr lang="en-US" dirty="0" smtClean="0"/>
              <a:t> </a:t>
            </a:r>
            <a:r>
              <a:rPr lang="en-US" dirty="0" err="1" smtClean="0"/>
              <a:t>tshuam</a:t>
            </a:r>
            <a:endParaRPr lang="en-US" dirty="0"/>
          </a:p>
          <a:p>
            <a:pPr algn="l"/>
            <a:r>
              <a:rPr lang="en-US" dirty="0" smtClean="0"/>
              <a:t>	• </a:t>
            </a:r>
            <a:r>
              <a:rPr lang="en-US" dirty="0" err="1" smtClean="0"/>
              <a:t>Nyob</a:t>
            </a:r>
            <a:r>
              <a:rPr lang="en-US" dirty="0" smtClean="0"/>
              <a:t> </a:t>
            </a:r>
            <a:r>
              <a:rPr lang="en-US" dirty="0" err="1"/>
              <a:t>rau</a:t>
            </a:r>
            <a:r>
              <a:rPr lang="en-US" dirty="0"/>
              <a:t> </a:t>
            </a:r>
            <a:r>
              <a:rPr lang="en-US" dirty="0" err="1" smtClean="0"/>
              <a:t>ntawd</a:t>
            </a:r>
            <a:r>
              <a:rPr lang="en-US" dirty="0" smtClean="0"/>
              <a:t> </a:t>
            </a:r>
            <a:r>
              <a:rPr lang="en-US" dirty="0" err="1" smtClean="0"/>
              <a:t>Lub</a:t>
            </a:r>
            <a:r>
              <a:rPr lang="en-US" dirty="0" smtClean="0"/>
              <a:t> </a:t>
            </a:r>
            <a:r>
              <a:rPr lang="en-US" dirty="0" err="1"/>
              <a:t>Peb</a:t>
            </a:r>
            <a:r>
              <a:rPr lang="en-US" dirty="0"/>
              <a:t> </a:t>
            </a:r>
            <a:r>
              <a:rPr lang="en-US" dirty="0" err="1"/>
              <a:t>Hlis</a:t>
            </a:r>
            <a:r>
              <a:rPr lang="en-US" dirty="0"/>
              <a:t> Tim 13 </a:t>
            </a:r>
            <a:r>
              <a:rPr lang="en-US" dirty="0" err="1"/>
              <a:t>mus</a:t>
            </a:r>
            <a:r>
              <a:rPr lang="en-US" dirty="0"/>
              <a:t> </a:t>
            </a:r>
            <a:r>
              <a:rPr lang="en-US" dirty="0" err="1"/>
              <a:t>txog</a:t>
            </a:r>
            <a:r>
              <a:rPr lang="en-US" dirty="0"/>
              <a:t> </a:t>
            </a:r>
            <a:r>
              <a:rPr lang="en-US" dirty="0" err="1"/>
              <a:t>Lub</a:t>
            </a:r>
            <a:r>
              <a:rPr lang="en-US" dirty="0"/>
              <a:t> </a:t>
            </a:r>
            <a:r>
              <a:rPr lang="en-US" dirty="0" err="1"/>
              <a:t>Peb</a:t>
            </a:r>
            <a:r>
              <a:rPr lang="en-US" dirty="0"/>
              <a:t> </a:t>
            </a:r>
            <a:r>
              <a:rPr lang="en-US" dirty="0" err="1"/>
              <a:t>Hlis</a:t>
            </a:r>
            <a:r>
              <a:rPr lang="en-US" dirty="0"/>
              <a:t> Tim 20, </a:t>
            </a:r>
            <a:r>
              <a:rPr lang="en-US" dirty="0" err="1"/>
              <a:t>cov</a:t>
            </a:r>
            <a:r>
              <a:rPr lang="en-US" dirty="0"/>
              <a:t> </a:t>
            </a:r>
            <a:r>
              <a:rPr lang="en-US" dirty="0" err="1"/>
              <a:t>ntawv</a:t>
            </a:r>
            <a:r>
              <a:rPr lang="en-US" dirty="0"/>
              <a:t> no </a:t>
            </a:r>
            <a:r>
              <a:rPr lang="en-US" dirty="0" err="1"/>
              <a:t>yuav</a:t>
            </a:r>
            <a:r>
              <a:rPr lang="en-US" dirty="0"/>
              <a:t> </a:t>
            </a:r>
            <a:r>
              <a:rPr lang="en-US" dirty="0" err="1"/>
              <a:t>raug</a:t>
            </a:r>
            <a:r>
              <a:rPr lang="en-US" dirty="0"/>
              <a:t> </a:t>
            </a:r>
            <a:r>
              <a:rPr lang="en-US" dirty="0" err="1" smtClean="0"/>
              <a:t>xa</a:t>
            </a:r>
            <a:r>
              <a:rPr lang="en-US" dirty="0" smtClean="0"/>
              <a:t> </a:t>
            </a:r>
            <a:r>
              <a:rPr lang="en-US" dirty="0" err="1" smtClean="0"/>
              <a:t>mus</a:t>
            </a:r>
            <a:r>
              <a:rPr lang="en-US" dirty="0" smtClean="0"/>
              <a:t> </a:t>
            </a:r>
            <a:r>
              <a:rPr lang="en-US" dirty="0" err="1"/>
              <a:t>rau</a:t>
            </a:r>
            <a:r>
              <a:rPr lang="en-US" dirty="0"/>
              <a:t> </a:t>
            </a:r>
            <a:r>
              <a:rPr lang="en-US" dirty="0" err="1"/>
              <a:t>cov</a:t>
            </a:r>
            <a:r>
              <a:rPr lang="en-US" dirty="0"/>
              <a:t> </a:t>
            </a:r>
            <a:r>
              <a:rPr lang="en-US" dirty="0" err="1" smtClean="0"/>
              <a:t>neeg</a:t>
            </a:r>
            <a:r>
              <a:rPr lang="en-US" dirty="0" smtClean="0"/>
              <a:t> </a:t>
            </a:r>
            <a:r>
              <a:rPr lang="en-US" dirty="0" err="1" smtClean="0"/>
              <a:t>uas</a:t>
            </a:r>
            <a:r>
              <a:rPr lang="en-US" dirty="0" smtClean="0"/>
              <a:t> </a:t>
            </a:r>
            <a:r>
              <a:rPr lang="en-US" dirty="0" err="1" smtClean="0"/>
              <a:t>yuav</a:t>
            </a:r>
            <a:r>
              <a:rPr lang="en-US" dirty="0" smtClean="0"/>
              <a:t> </a:t>
            </a:r>
            <a:r>
              <a:rPr lang="en-US" dirty="0" err="1" smtClean="0"/>
              <a:t>cuam</a:t>
            </a:r>
            <a:r>
              <a:rPr lang="en-US" dirty="0" smtClean="0"/>
              <a:t> </a:t>
            </a:r>
            <a:r>
              <a:rPr lang="en-US" dirty="0" err="1" smtClean="0"/>
              <a:t>tshuam</a:t>
            </a:r>
            <a:r>
              <a:rPr lang="en-US" dirty="0" smtClean="0"/>
              <a:t>.</a:t>
            </a:r>
            <a:endParaRPr lang="en-US" dirty="0"/>
          </a:p>
          <a:p>
            <a:pPr algn="l"/>
            <a:r>
              <a:rPr lang="en-US" dirty="0" smtClean="0"/>
              <a:t>	• </a:t>
            </a:r>
            <a:r>
              <a:rPr lang="en-US" dirty="0"/>
              <a:t>Capital Consortium </a:t>
            </a:r>
            <a:r>
              <a:rPr lang="en-US" dirty="0" err="1"/>
              <a:t>cov</a:t>
            </a:r>
            <a:r>
              <a:rPr lang="en-US" dirty="0"/>
              <a:t> </a:t>
            </a:r>
            <a:r>
              <a:rPr lang="en-US" dirty="0" err="1"/>
              <a:t>neeg</a:t>
            </a:r>
            <a:r>
              <a:rPr lang="en-US" dirty="0"/>
              <a:t> </a:t>
            </a:r>
            <a:r>
              <a:rPr lang="en-US" dirty="0" err="1"/>
              <a:t>ua</a:t>
            </a:r>
            <a:r>
              <a:rPr lang="en-US" dirty="0"/>
              <a:t> </a:t>
            </a:r>
            <a:r>
              <a:rPr lang="en-US" dirty="0" err="1"/>
              <a:t>hauj</a:t>
            </a:r>
            <a:r>
              <a:rPr lang="en-US" dirty="0"/>
              <a:t> </a:t>
            </a:r>
            <a:r>
              <a:rPr lang="en-US" dirty="0" err="1"/>
              <a:t>lwm</a:t>
            </a:r>
            <a:r>
              <a:rPr lang="en-US" dirty="0"/>
              <a:t> </a:t>
            </a:r>
            <a:r>
              <a:rPr lang="en-US" dirty="0" err="1"/>
              <a:t>yuav</a:t>
            </a:r>
            <a:r>
              <a:rPr lang="en-US" dirty="0"/>
              <a:t> </a:t>
            </a:r>
            <a:r>
              <a:rPr lang="en-US" dirty="0" err="1" smtClean="0"/>
              <a:t>hu</a:t>
            </a:r>
            <a:r>
              <a:rPr lang="en-US" dirty="0" smtClean="0"/>
              <a:t> </a:t>
            </a:r>
            <a:r>
              <a:rPr lang="en-US" dirty="0" err="1"/>
              <a:t>xov</a:t>
            </a:r>
            <a:r>
              <a:rPr lang="en-US" dirty="0"/>
              <a:t> </a:t>
            </a:r>
            <a:r>
              <a:rPr lang="en-US" dirty="0" err="1"/>
              <a:t>tooj</a:t>
            </a:r>
            <a:r>
              <a:rPr lang="en-US" dirty="0"/>
              <a:t> </a:t>
            </a:r>
            <a:r>
              <a:rPr lang="en-US" dirty="0" err="1"/>
              <a:t>tawm</a:t>
            </a:r>
            <a:r>
              <a:rPr lang="en-US" dirty="0"/>
              <a:t> </a:t>
            </a:r>
            <a:r>
              <a:rPr lang="en-US" dirty="0" err="1"/>
              <a:t>mus</a:t>
            </a:r>
            <a:r>
              <a:rPr lang="en-US" dirty="0"/>
              <a:t> </a:t>
            </a:r>
            <a:r>
              <a:rPr lang="en-US" dirty="0" err="1"/>
              <a:t>cuag</a:t>
            </a:r>
            <a:r>
              <a:rPr lang="en-US" dirty="0"/>
              <a:t> </a:t>
            </a:r>
            <a:r>
              <a:rPr lang="en-US" dirty="0" err="1"/>
              <a:t>cov</a:t>
            </a:r>
            <a:r>
              <a:rPr lang="en-US" dirty="0"/>
              <a:t> </a:t>
            </a:r>
            <a:r>
              <a:rPr lang="en-US" dirty="0" err="1" smtClean="0"/>
              <a:t>neeg</a:t>
            </a:r>
            <a:r>
              <a:rPr lang="en-US" dirty="0" smtClean="0"/>
              <a:t> </a:t>
            </a:r>
            <a:r>
              <a:rPr lang="en-US" dirty="0" err="1" smtClean="0"/>
              <a:t>uas</a:t>
            </a:r>
            <a:r>
              <a:rPr lang="en-US" dirty="0" smtClean="0"/>
              <a:t> </a:t>
            </a:r>
            <a:r>
              <a:rPr lang="en-US" dirty="0" err="1" smtClean="0"/>
              <a:t>cuam</a:t>
            </a:r>
            <a:r>
              <a:rPr lang="en-US" dirty="0" smtClean="0"/>
              <a:t> </a:t>
            </a:r>
            <a:r>
              <a:rPr lang="en-US" dirty="0" err="1" smtClean="0"/>
              <a:t>tshuam</a:t>
            </a:r>
            <a:r>
              <a:rPr lang="en-US" dirty="0" smtClean="0"/>
              <a:t>, </a:t>
            </a:r>
            <a:r>
              <a:rPr lang="en-US" dirty="0" err="1" smtClean="0"/>
              <a:t>es</a:t>
            </a:r>
            <a:r>
              <a:rPr lang="en-US" dirty="0" smtClean="0"/>
              <a:t> </a:t>
            </a:r>
            <a:r>
              <a:rPr lang="en-US" dirty="0" err="1" smtClean="0"/>
              <a:t>kom</a:t>
            </a:r>
            <a:r>
              <a:rPr lang="en-US" dirty="0" smtClean="0"/>
              <a:t> </a:t>
            </a:r>
            <a:r>
              <a:rPr lang="en-US" dirty="0" err="1" smtClean="0"/>
              <a:t>lawv</a:t>
            </a:r>
            <a:r>
              <a:rPr lang="en-US" dirty="0" smtClean="0"/>
              <a:t> </a:t>
            </a:r>
            <a:r>
              <a:rPr lang="en-US" dirty="0" err="1" smtClean="0"/>
              <a:t>muab</a:t>
            </a:r>
            <a:r>
              <a:rPr lang="en-US" dirty="0" smtClean="0"/>
              <a:t> </a:t>
            </a:r>
            <a:r>
              <a:rPr lang="en-US" dirty="0" err="1"/>
              <a:t>cov</a:t>
            </a:r>
            <a:r>
              <a:rPr lang="en-US" dirty="0"/>
              <a:t> </a:t>
            </a:r>
            <a:r>
              <a:rPr lang="en-US" dirty="0" err="1"/>
              <a:t>ntaub</a:t>
            </a:r>
            <a:r>
              <a:rPr lang="en-US" dirty="0"/>
              <a:t> </a:t>
            </a:r>
            <a:r>
              <a:rPr lang="en-US" dirty="0" err="1"/>
              <a:t>ntawv</a:t>
            </a:r>
            <a:r>
              <a:rPr lang="en-US" dirty="0"/>
              <a:t> </a:t>
            </a:r>
            <a:r>
              <a:rPr lang="en-US" dirty="0" err="1" smtClean="0"/>
              <a:t>xa</a:t>
            </a:r>
            <a:r>
              <a:rPr lang="en-US" dirty="0" smtClean="0"/>
              <a:t> </a:t>
            </a:r>
            <a:r>
              <a:rPr lang="en-US" dirty="0" err="1" smtClean="0"/>
              <a:t>tauj</a:t>
            </a:r>
            <a:r>
              <a:rPr lang="en-US" dirty="0" smtClean="0"/>
              <a:t> </a:t>
            </a:r>
            <a:r>
              <a:rPr lang="en-US" dirty="0" err="1"/>
              <a:t>ua</a:t>
            </a:r>
            <a:r>
              <a:rPr lang="en-US" dirty="0"/>
              <a:t> </a:t>
            </a:r>
            <a:r>
              <a:rPr lang="en-US" dirty="0" err="1"/>
              <a:t>ntej</a:t>
            </a:r>
            <a:r>
              <a:rPr lang="en-US" dirty="0"/>
              <a:t> </a:t>
            </a:r>
            <a:r>
              <a:rPr lang="en-US" dirty="0" err="1"/>
              <a:t>lawv</a:t>
            </a:r>
            <a:r>
              <a:rPr lang="en-US" dirty="0"/>
              <a:t> </a:t>
            </a:r>
            <a:r>
              <a:rPr lang="en-US" dirty="0" err="1"/>
              <a:t>qhov</a:t>
            </a:r>
            <a:r>
              <a:rPr lang="en-US" dirty="0"/>
              <a:t> </a:t>
            </a:r>
            <a:r>
              <a:rPr lang="en-US" dirty="0" err="1" smtClean="0"/>
              <a:t>kev</a:t>
            </a:r>
            <a:r>
              <a:rPr lang="en-US" dirty="0" smtClean="0"/>
              <a:t> </a:t>
            </a:r>
            <a:r>
              <a:rPr lang="en-US" dirty="0" err="1" smtClean="0"/>
              <a:t>pab</a:t>
            </a:r>
            <a:r>
              <a:rPr lang="en-US" dirty="0" smtClean="0"/>
              <a:t> </a:t>
            </a:r>
            <a:r>
              <a:rPr lang="en-US" dirty="0" err="1" smtClean="0"/>
              <a:t>kuaj</a:t>
            </a:r>
            <a:r>
              <a:rPr lang="en-US" dirty="0" smtClean="0"/>
              <a:t> mob </a:t>
            </a:r>
            <a:r>
              <a:rPr lang="en-US" dirty="0" err="1" smtClean="0"/>
              <a:t>yuav</a:t>
            </a:r>
            <a:r>
              <a:rPr lang="en-US" dirty="0" smtClean="0"/>
              <a:t> </a:t>
            </a:r>
            <a:r>
              <a:rPr lang="en-US" dirty="0" err="1"/>
              <a:t>raug</a:t>
            </a:r>
            <a:r>
              <a:rPr lang="en-US" dirty="0"/>
              <a:t> </a:t>
            </a:r>
            <a:r>
              <a:rPr lang="en-US" dirty="0" err="1"/>
              <a:t>kaw</a:t>
            </a:r>
            <a:r>
              <a:rPr lang="en-US" dirty="0"/>
              <a:t> </a:t>
            </a:r>
            <a:r>
              <a:rPr lang="en-US" dirty="0" err="1"/>
              <a:t>thaum</a:t>
            </a:r>
            <a:r>
              <a:rPr lang="en-US" dirty="0"/>
              <a:t> </a:t>
            </a:r>
            <a:r>
              <a:rPr lang="en-US" dirty="0" err="1" smtClean="0"/>
              <a:t>Lub</a:t>
            </a:r>
            <a:r>
              <a:rPr lang="en-US" dirty="0" smtClean="0"/>
              <a:t> </a:t>
            </a:r>
            <a:r>
              <a:rPr lang="en-US" dirty="0" err="1"/>
              <a:t>Tsib</a:t>
            </a:r>
            <a:r>
              <a:rPr lang="en-US" dirty="0"/>
              <a:t> </a:t>
            </a:r>
            <a:r>
              <a:rPr lang="en-US" dirty="0" err="1" smtClean="0"/>
              <a:t>Hlis</a:t>
            </a:r>
            <a:r>
              <a:rPr lang="en-US" dirty="0" smtClean="0"/>
              <a:t> tag.</a:t>
            </a:r>
            <a:endParaRPr lang="en-US" dirty="0"/>
          </a:p>
          <a:p>
            <a:pPr algn="l"/>
            <a:r>
              <a:rPr lang="en-US" dirty="0" smtClean="0"/>
              <a:t>	• </a:t>
            </a:r>
            <a:r>
              <a:rPr lang="en-US" dirty="0" err="1"/>
              <a:t>Peb</a:t>
            </a:r>
            <a:r>
              <a:rPr lang="en-US" dirty="0"/>
              <a:t> </a:t>
            </a:r>
            <a:r>
              <a:rPr lang="en-US" dirty="0" err="1"/>
              <a:t>kuj</a:t>
            </a:r>
            <a:r>
              <a:rPr lang="en-US" dirty="0"/>
              <a:t> </a:t>
            </a:r>
            <a:r>
              <a:rPr lang="en-US" dirty="0" err="1"/>
              <a:t>tseem</a:t>
            </a:r>
            <a:r>
              <a:rPr lang="en-US" dirty="0"/>
              <a:t> tab tom </a:t>
            </a:r>
            <a:r>
              <a:rPr lang="en-US" dirty="0" err="1"/>
              <a:t>ua</a:t>
            </a:r>
            <a:r>
              <a:rPr lang="en-US" dirty="0"/>
              <a:t> </a:t>
            </a:r>
            <a:r>
              <a:rPr lang="en-US" dirty="0" err="1"/>
              <a:t>hauj</a:t>
            </a:r>
            <a:r>
              <a:rPr lang="en-US" dirty="0"/>
              <a:t> </a:t>
            </a:r>
            <a:r>
              <a:rPr lang="en-US" dirty="0" err="1"/>
              <a:t>lwm</a:t>
            </a:r>
            <a:r>
              <a:rPr lang="en-US" dirty="0"/>
              <a:t> </a:t>
            </a:r>
            <a:r>
              <a:rPr lang="en-US" dirty="0" err="1"/>
              <a:t>nrog</a:t>
            </a:r>
            <a:r>
              <a:rPr lang="en-US" dirty="0"/>
              <a:t> </a:t>
            </a:r>
            <a:r>
              <a:rPr lang="en-US" dirty="0" err="1"/>
              <a:t>peb</a:t>
            </a:r>
            <a:r>
              <a:rPr lang="en-US" dirty="0"/>
              <a:t> </a:t>
            </a:r>
            <a:r>
              <a:rPr lang="en-US" dirty="0" err="1"/>
              <a:t>cov</a:t>
            </a:r>
            <a:r>
              <a:rPr lang="en-US" dirty="0"/>
              <a:t> </a:t>
            </a:r>
            <a:r>
              <a:rPr lang="en-US" dirty="0" err="1"/>
              <a:t>khub</a:t>
            </a:r>
            <a:r>
              <a:rPr lang="en-US" dirty="0"/>
              <a:t> </a:t>
            </a:r>
            <a:r>
              <a:rPr lang="en-US" dirty="0" err="1"/>
              <a:t>koom</a:t>
            </a:r>
            <a:r>
              <a:rPr lang="en-US" dirty="0"/>
              <a:t> </a:t>
            </a:r>
            <a:r>
              <a:rPr lang="en-US" dirty="0" err="1"/>
              <a:t>tes</a:t>
            </a:r>
            <a:r>
              <a:rPr lang="en-US" dirty="0"/>
              <a:t> </a:t>
            </a:r>
            <a:r>
              <a:rPr lang="en-US" dirty="0" smtClean="0"/>
              <a:t>(</a:t>
            </a:r>
            <a:r>
              <a:rPr lang="en-US" dirty="0"/>
              <a:t>Immigration Affairs, JFF </a:t>
            </a:r>
            <a:r>
              <a:rPr lang="en-US" dirty="0" smtClean="0"/>
              <a:t>offices) </a:t>
            </a:r>
            <a:r>
              <a:rPr lang="en-US" dirty="0" err="1" smtClean="0"/>
              <a:t>kom</a:t>
            </a:r>
            <a:r>
              <a:rPr lang="en-US" dirty="0" smtClean="0"/>
              <a:t> </a:t>
            </a:r>
            <a:r>
              <a:rPr lang="en-US" dirty="0" err="1" smtClean="0"/>
              <a:t>lov</a:t>
            </a:r>
            <a:r>
              <a:rPr lang="en-US" dirty="0" smtClean="0"/>
              <a:t> </a:t>
            </a:r>
            <a:r>
              <a:rPr lang="en-US" dirty="0" err="1" smtClean="0"/>
              <a:t>pab</a:t>
            </a:r>
            <a:r>
              <a:rPr lang="en-US" dirty="0" smtClean="0"/>
              <a:t> </a:t>
            </a:r>
            <a:r>
              <a:rPr lang="en-US" dirty="0" err="1" smtClean="0"/>
              <a:t>thiab</a:t>
            </a:r>
            <a:r>
              <a:rPr lang="en-US" dirty="0" smtClean="0"/>
              <a:t> </a:t>
            </a:r>
            <a:r>
              <a:rPr lang="en-US" dirty="0" err="1" smtClean="0"/>
              <a:t>qhia</a:t>
            </a:r>
            <a:r>
              <a:rPr lang="en-US" dirty="0" smtClean="0"/>
              <a:t> </a:t>
            </a:r>
            <a:r>
              <a:rPr lang="en-US" dirty="0" err="1"/>
              <a:t>rau</a:t>
            </a:r>
            <a:r>
              <a:rPr lang="en-US" dirty="0"/>
              <a:t> </a:t>
            </a:r>
            <a:r>
              <a:rPr lang="en-US" dirty="0" err="1"/>
              <a:t>zej</a:t>
            </a:r>
            <a:r>
              <a:rPr lang="en-US" dirty="0"/>
              <a:t> </a:t>
            </a:r>
            <a:r>
              <a:rPr lang="en-US" dirty="0" err="1"/>
              <a:t>zog</a:t>
            </a:r>
            <a:r>
              <a:rPr lang="en-US" dirty="0"/>
              <a:t>.</a:t>
            </a:r>
            <a:endParaRPr lang="en-US" sz="2000" b="1" i="1" dirty="0">
              <a:latin typeface="Century Gothic" panose="020B0502020202020204" pitchFamily="34" charset="0"/>
            </a:endParaRPr>
          </a:p>
          <a:p>
            <a:pPr algn="l"/>
            <a:endParaRPr lang="en-US" sz="2000" dirty="0">
              <a:solidFill>
                <a:schemeClr val="bg1">
                  <a:lumMod val="50000"/>
                </a:schemeClr>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6" name="TextBox 5"/>
          <p:cNvSpPr txBox="1"/>
          <p:nvPr/>
        </p:nvSpPr>
        <p:spPr>
          <a:xfrm>
            <a:off x="1654228" y="897769"/>
            <a:ext cx="7740981" cy="461665"/>
          </a:xfrm>
          <a:prstGeom prst="rect">
            <a:avLst/>
          </a:prstGeom>
          <a:noFill/>
        </p:spPr>
        <p:txBody>
          <a:bodyPr wrap="square" rtlCol="0">
            <a:spAutoFit/>
          </a:bodyPr>
          <a:lstStyle/>
          <a:p>
            <a:r>
              <a:rPr lang="en-US" sz="2400" dirty="0">
                <a:solidFill>
                  <a:srgbClr val="F7941D"/>
                </a:solidFill>
                <a:latin typeface="Century Gothic" panose="020B0502020202020204" pitchFamily="34" charset="0"/>
              </a:rPr>
              <a:t>Public Health Unwinding</a:t>
            </a:r>
          </a:p>
        </p:txBody>
      </p:sp>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3174877"/>
      </p:ext>
    </p:extLst>
  </p:cSld>
  <p:clrMapOvr>
    <a:masterClrMapping/>
  </p:clrMapOvr>
  <mc:AlternateContent xmlns:mc="http://schemas.openxmlformats.org/markup-compatibility/2006">
    <mc:Choice xmlns:p14="http://schemas.microsoft.com/office/powerpoint/2010/main" Requires="p14">
      <p:transition spd="slow" p14:dur="2000" advTm="87072"/>
    </mc:Choice>
    <mc:Fallback>
      <p:transition spd="slow" advTm="87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6950BFC3-D8DA-4A85-94F7-54DA5524770B}">
      <p188:commentRel xmlns="" xmlns:p188="http://schemas.microsoft.com/office/powerpoint/2018/8/main" r:id="rId7"/>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686" y="1764235"/>
            <a:ext cx="10467424" cy="5093765"/>
          </a:xfrm>
        </p:spPr>
        <p:txBody>
          <a:bodyPr>
            <a:normAutofit lnSpcReduction="10000"/>
          </a:bodyPr>
          <a:lstStyle/>
          <a:p>
            <a:r>
              <a:rPr lang="en-US" b="1" i="1" dirty="0" err="1"/>
              <a:t>Cov</a:t>
            </a:r>
            <a:r>
              <a:rPr lang="en-US" b="1" i="1" dirty="0"/>
              <a:t> </a:t>
            </a:r>
            <a:r>
              <a:rPr lang="en-US" b="1" i="1" dirty="0" err="1"/>
              <a:t>kev</a:t>
            </a:r>
            <a:r>
              <a:rPr lang="en-US" b="1" i="1" dirty="0"/>
              <a:t> </a:t>
            </a:r>
            <a:r>
              <a:rPr lang="en-US" b="1" i="1" dirty="0" err="1"/>
              <a:t>cuam</a:t>
            </a:r>
            <a:r>
              <a:rPr lang="en-US" b="1" i="1" dirty="0"/>
              <a:t> </a:t>
            </a:r>
            <a:r>
              <a:rPr lang="en-US" b="1" i="1" dirty="0" err="1"/>
              <a:t>tshuam</a:t>
            </a:r>
            <a:r>
              <a:rPr lang="en-US" b="1" i="1" dirty="0"/>
              <a:t> </a:t>
            </a:r>
            <a:r>
              <a:rPr lang="en-US" b="1" i="1" dirty="0" err="1"/>
              <a:t>loj</a:t>
            </a:r>
            <a:r>
              <a:rPr lang="en-US" b="1" i="1" dirty="0"/>
              <a:t> </a:t>
            </a:r>
            <a:r>
              <a:rPr lang="en-US" b="1" i="1" dirty="0" err="1"/>
              <a:t>rau</a:t>
            </a:r>
            <a:r>
              <a:rPr lang="en-US" b="1" i="1" dirty="0"/>
              <a:t> </a:t>
            </a:r>
            <a:r>
              <a:rPr lang="en-US" b="1" i="1" dirty="0" err="1"/>
              <a:t>peb</a:t>
            </a:r>
            <a:r>
              <a:rPr lang="en-US" b="1" i="1" dirty="0"/>
              <a:t> </a:t>
            </a:r>
            <a:r>
              <a:rPr lang="en-US" b="1" i="1" dirty="0" err="1"/>
              <a:t>lub</a:t>
            </a:r>
            <a:r>
              <a:rPr lang="en-US" b="1" i="1" dirty="0"/>
              <a:t> </a:t>
            </a:r>
            <a:r>
              <a:rPr lang="en-US" b="1" i="1" dirty="0" err="1"/>
              <a:t>zej</a:t>
            </a:r>
            <a:r>
              <a:rPr lang="en-US" b="1" i="1" dirty="0"/>
              <a:t> </a:t>
            </a:r>
            <a:r>
              <a:rPr lang="en-US" b="1" i="1" dirty="0" err="1"/>
              <a:t>zog</a:t>
            </a:r>
            <a:endParaRPr lang="en-US" b="1" i="1" dirty="0"/>
          </a:p>
          <a:p>
            <a:r>
              <a:rPr lang="en-US" b="1" i="1" dirty="0"/>
              <a:t>Kev </a:t>
            </a:r>
            <a:r>
              <a:rPr lang="en-US" b="1" i="1" dirty="0" err="1"/>
              <a:t>npaj</a:t>
            </a:r>
            <a:r>
              <a:rPr lang="en-US" b="1" i="1" dirty="0"/>
              <a:t> </a:t>
            </a:r>
            <a:r>
              <a:rPr lang="en-US" b="1" i="1" dirty="0" err="1"/>
              <a:t>rau</a:t>
            </a:r>
            <a:r>
              <a:rPr lang="en-US" b="1" i="1" dirty="0"/>
              <a:t> </a:t>
            </a:r>
            <a:r>
              <a:rPr lang="en-US" b="1" i="1" dirty="0" err="1"/>
              <a:t>kev</a:t>
            </a:r>
            <a:r>
              <a:rPr lang="en-US" b="1" i="1" dirty="0"/>
              <a:t> </a:t>
            </a:r>
            <a:r>
              <a:rPr lang="en-US" b="1" i="1" dirty="0" err="1"/>
              <a:t>kuaj</a:t>
            </a:r>
            <a:r>
              <a:rPr lang="en-US" b="1" i="1" dirty="0"/>
              <a:t> mob </a:t>
            </a:r>
            <a:r>
              <a:rPr lang="en-US" b="1" i="1" dirty="0" err="1"/>
              <a:t>rau</a:t>
            </a:r>
            <a:r>
              <a:rPr lang="en-US" b="1" i="1" dirty="0"/>
              <a:t> </a:t>
            </a:r>
            <a:r>
              <a:rPr lang="en-US" b="1" i="1" dirty="0" err="1"/>
              <a:t>qhov</a:t>
            </a:r>
            <a:r>
              <a:rPr lang="en-US" b="1" i="1" dirty="0"/>
              <a:t> unwinding :</a:t>
            </a:r>
          </a:p>
          <a:p>
            <a:pPr algn="l"/>
            <a:r>
              <a:rPr lang="en-US" dirty="0" smtClean="0"/>
              <a:t>• </a:t>
            </a:r>
            <a:r>
              <a:rPr lang="en-US" dirty="0" err="1"/>
              <a:t>Raws</a:t>
            </a:r>
            <a:r>
              <a:rPr lang="en-US" dirty="0"/>
              <a:t> li </a:t>
            </a:r>
            <a:r>
              <a:rPr lang="en-US" dirty="0" err="1"/>
              <a:t>t</a:t>
            </a:r>
            <a:r>
              <a:rPr lang="en-US" dirty="0" err="1" smtClean="0"/>
              <a:t>sab</a:t>
            </a:r>
            <a:r>
              <a:rPr lang="en-US" dirty="0" smtClean="0"/>
              <a:t> </a:t>
            </a:r>
            <a:r>
              <a:rPr lang="en-US" dirty="0" err="1" smtClean="0"/>
              <a:t>cai</a:t>
            </a:r>
            <a:r>
              <a:rPr lang="en-US" dirty="0" smtClean="0"/>
              <a:t> </a:t>
            </a:r>
            <a:r>
              <a:rPr lang="en-US" dirty="0"/>
              <a:t>Consolidated Appropriations Act, 2023, </a:t>
            </a:r>
            <a:r>
              <a:rPr lang="en-US" dirty="0" err="1"/>
              <a:t>cov</a:t>
            </a:r>
            <a:r>
              <a:rPr lang="en-US" dirty="0"/>
              <a:t> </a:t>
            </a:r>
            <a:r>
              <a:rPr lang="en-US" dirty="0" err="1" smtClean="0"/>
              <a:t>xeev</a:t>
            </a:r>
            <a:r>
              <a:rPr lang="en-US" dirty="0" smtClean="0"/>
              <a:t> </a:t>
            </a:r>
            <a:r>
              <a:rPr lang="en-US" dirty="0" err="1"/>
              <a:t>yuav</a:t>
            </a:r>
            <a:r>
              <a:rPr lang="en-US" dirty="0"/>
              <a:t> </a:t>
            </a:r>
            <a:r>
              <a:rPr lang="en-US" dirty="0" err="1"/>
              <a:t>tsum</a:t>
            </a:r>
            <a:r>
              <a:rPr lang="en-US" dirty="0"/>
              <a:t> tau </a:t>
            </a:r>
            <a:r>
              <a:rPr lang="en-US" dirty="0" err="1"/>
              <a:t>ua</a:t>
            </a:r>
            <a:r>
              <a:rPr lang="en-US" dirty="0"/>
              <a:t> </a:t>
            </a:r>
            <a:r>
              <a:rPr lang="en-US" dirty="0" err="1"/>
              <a:t>kom</a:t>
            </a:r>
            <a:r>
              <a:rPr lang="en-US" dirty="0"/>
              <a:t> </a:t>
            </a:r>
            <a:r>
              <a:rPr lang="en-US" dirty="0" err="1"/>
              <a:t>pom</a:t>
            </a:r>
            <a:r>
              <a:rPr lang="en-US" dirty="0"/>
              <a:t> </a:t>
            </a:r>
            <a:r>
              <a:rPr lang="en-US" dirty="0" err="1"/>
              <a:t>tias</a:t>
            </a:r>
            <a:r>
              <a:rPr lang="en-US" dirty="0"/>
              <a:t> </a:t>
            </a:r>
            <a:r>
              <a:rPr lang="en-US" dirty="0" err="1"/>
              <a:t>lawv</a:t>
            </a:r>
            <a:r>
              <a:rPr lang="en-US" dirty="0"/>
              <a:t> </a:t>
            </a:r>
            <a:r>
              <a:rPr lang="en-US" dirty="0" smtClean="0"/>
              <a:t>tau </a:t>
            </a:r>
            <a:r>
              <a:rPr lang="en-US" dirty="0" err="1" smtClean="0"/>
              <a:t>muaj</a:t>
            </a:r>
            <a:r>
              <a:rPr lang="en-US" dirty="0" smtClean="0"/>
              <a:t> </a:t>
            </a:r>
            <a:r>
              <a:rPr lang="en-US" dirty="0" err="1"/>
              <a:t>kev</a:t>
            </a:r>
            <a:r>
              <a:rPr lang="en-US" dirty="0"/>
              <a:t> </a:t>
            </a:r>
            <a:r>
              <a:rPr lang="en-US" dirty="0" err="1"/>
              <a:t>siv</a:t>
            </a:r>
            <a:r>
              <a:rPr lang="en-US" dirty="0"/>
              <a:t> </a:t>
            </a:r>
            <a:r>
              <a:rPr lang="en-US" dirty="0" err="1" smtClean="0"/>
              <a:t>zog</a:t>
            </a:r>
            <a:r>
              <a:rPr lang="en-US" dirty="0"/>
              <a:t> </a:t>
            </a:r>
            <a:r>
              <a:rPr lang="en-US" dirty="0" err="1" smtClean="0"/>
              <a:t>nrhiav</a:t>
            </a:r>
            <a:r>
              <a:rPr lang="en-US" dirty="0" smtClean="0"/>
              <a:t> tau </a:t>
            </a:r>
            <a:r>
              <a:rPr lang="en-US" dirty="0" err="1" smtClean="0"/>
              <a:t>ib</a:t>
            </a:r>
            <a:r>
              <a:rPr lang="en-US" dirty="0" smtClean="0"/>
              <a:t> </a:t>
            </a:r>
            <a:r>
              <a:rPr lang="en-US" dirty="0" err="1" smtClean="0"/>
              <a:t>txoj</a:t>
            </a:r>
            <a:r>
              <a:rPr lang="en-US" dirty="0" smtClean="0"/>
              <a:t> </a:t>
            </a:r>
            <a:r>
              <a:rPr lang="en-US" dirty="0" err="1" smtClean="0"/>
              <a:t>kev</a:t>
            </a:r>
            <a:r>
              <a:rPr lang="en-US" dirty="0" smtClean="0"/>
              <a:t> lo </a:t>
            </a:r>
            <a:r>
              <a:rPr lang="en-US" dirty="0" err="1" smtClean="0"/>
              <a:t>tiv</a:t>
            </a:r>
            <a:r>
              <a:rPr lang="en-US" dirty="0" smtClean="0"/>
              <a:t> </a:t>
            </a:r>
            <a:r>
              <a:rPr lang="en-US" dirty="0" err="1" smtClean="0"/>
              <a:t>tauj</a:t>
            </a:r>
            <a:r>
              <a:rPr lang="en-US" dirty="0" smtClean="0"/>
              <a:t> </a:t>
            </a:r>
            <a:r>
              <a:rPr lang="en-US" dirty="0" err="1" smtClean="0"/>
              <a:t>rau</a:t>
            </a:r>
            <a:r>
              <a:rPr lang="en-US" dirty="0" smtClean="0"/>
              <a:t> </a:t>
            </a:r>
            <a:r>
              <a:rPr lang="en-US" dirty="0" err="1" smtClean="0"/>
              <a:t>cov</a:t>
            </a:r>
            <a:r>
              <a:rPr lang="en-US" dirty="0" smtClean="0"/>
              <a:t> </a:t>
            </a:r>
            <a:r>
              <a:rPr lang="en-US" dirty="0" err="1" smtClean="0"/>
              <a:t>neeg</a:t>
            </a:r>
            <a:r>
              <a:rPr lang="en-US" dirty="0" smtClean="0"/>
              <a:t> </a:t>
            </a:r>
            <a:r>
              <a:rPr lang="en-US" dirty="0" err="1" smtClean="0"/>
              <a:t>ua</a:t>
            </a:r>
            <a:r>
              <a:rPr lang="en-US" dirty="0" smtClean="0"/>
              <a:t> tau </a:t>
            </a:r>
            <a:r>
              <a:rPr lang="en-US" dirty="0" err="1" smtClean="0"/>
              <a:t>txais</a:t>
            </a:r>
            <a:r>
              <a:rPr lang="en-US" dirty="0" smtClean="0"/>
              <a:t> </a:t>
            </a:r>
            <a:r>
              <a:rPr lang="en-US" dirty="0" err="1" smtClean="0"/>
              <a:t>cov</a:t>
            </a:r>
            <a:r>
              <a:rPr lang="en-US" dirty="0" smtClean="0"/>
              <a:t> </a:t>
            </a:r>
            <a:r>
              <a:rPr lang="en-US" dirty="0" err="1" smtClean="0"/>
              <a:t>kev</a:t>
            </a:r>
            <a:r>
              <a:rPr lang="en-US" dirty="0" smtClean="0"/>
              <a:t> </a:t>
            </a:r>
            <a:r>
              <a:rPr lang="en-US" dirty="0" err="1" smtClean="0"/>
              <a:t>pab</a:t>
            </a:r>
            <a:r>
              <a:rPr lang="en-US" dirty="0" smtClean="0"/>
              <a:t> no</a:t>
            </a:r>
          </a:p>
          <a:p>
            <a:pPr algn="l"/>
            <a:r>
              <a:rPr lang="en-US" dirty="0" smtClean="0"/>
              <a:t>• </a:t>
            </a:r>
            <a:r>
              <a:rPr lang="en-US" dirty="0" err="1" smtClean="0"/>
              <a:t>Cov</a:t>
            </a:r>
            <a:r>
              <a:rPr lang="en-US" dirty="0" smtClean="0"/>
              <a:t> </a:t>
            </a:r>
            <a:r>
              <a:rPr lang="en-US" dirty="0" err="1" smtClean="0"/>
              <a:t>xeev</a:t>
            </a:r>
            <a:r>
              <a:rPr lang="en-US" dirty="0" smtClean="0"/>
              <a:t> </a:t>
            </a:r>
            <a:r>
              <a:rPr lang="en-US" dirty="0" err="1" smtClean="0"/>
              <a:t>yuav</a:t>
            </a:r>
            <a:r>
              <a:rPr lang="en-US" dirty="0" smtClean="0"/>
              <a:t> </a:t>
            </a:r>
            <a:r>
              <a:rPr lang="en-US" dirty="0" err="1" smtClean="0"/>
              <a:t>tsum</a:t>
            </a:r>
            <a:r>
              <a:rPr lang="en-US" dirty="0" smtClean="0"/>
              <a:t> </a:t>
            </a:r>
            <a:r>
              <a:rPr lang="en-US" dirty="0" err="1" smtClean="0"/>
              <a:t>tiv</a:t>
            </a:r>
            <a:r>
              <a:rPr lang="en-US" dirty="0" smtClean="0"/>
              <a:t> </a:t>
            </a:r>
            <a:r>
              <a:rPr lang="en-US" dirty="0" err="1" smtClean="0"/>
              <a:t>tauj</a:t>
            </a:r>
            <a:r>
              <a:rPr lang="en-US" dirty="0" smtClean="0"/>
              <a:t> </a:t>
            </a:r>
            <a:r>
              <a:rPr lang="en-US" dirty="0" err="1" smtClean="0"/>
              <a:t>cov</a:t>
            </a:r>
            <a:r>
              <a:rPr lang="en-US" dirty="0" smtClean="0"/>
              <a:t> </a:t>
            </a:r>
            <a:r>
              <a:rPr lang="en-US" dirty="0" err="1" smtClean="0"/>
              <a:t>tib</a:t>
            </a:r>
            <a:r>
              <a:rPr lang="en-US" dirty="0" smtClean="0"/>
              <a:t> </a:t>
            </a:r>
            <a:r>
              <a:rPr lang="en-US" dirty="0" err="1" smtClean="0"/>
              <a:t>neeg</a:t>
            </a:r>
            <a:r>
              <a:rPr lang="en-US" dirty="0" smtClean="0"/>
              <a:t> </a:t>
            </a:r>
            <a:r>
              <a:rPr lang="en-US" dirty="0" err="1" smtClean="0"/>
              <a:t>los</a:t>
            </a:r>
            <a:r>
              <a:rPr lang="en-US" dirty="0" smtClean="0"/>
              <a:t> </a:t>
            </a:r>
            <a:r>
              <a:rPr lang="en-US" dirty="0" err="1" smtClean="0"/>
              <a:t>ntawm</a:t>
            </a:r>
            <a:r>
              <a:rPr lang="en-US" dirty="0" smtClean="0"/>
              <a:t> </a:t>
            </a:r>
            <a:r>
              <a:rPr lang="en-US" dirty="0" err="1" smtClean="0"/>
              <a:t>ntau</a:t>
            </a:r>
            <a:r>
              <a:rPr lang="en-US" dirty="0" smtClean="0"/>
              <a:t> </a:t>
            </a:r>
            <a:r>
              <a:rPr lang="en-US" dirty="0" err="1" smtClean="0"/>
              <a:t>tshaj</a:t>
            </a:r>
            <a:r>
              <a:rPr lang="en-US" dirty="0" smtClean="0"/>
              <a:t> </a:t>
            </a:r>
            <a:r>
              <a:rPr lang="en-US" dirty="0" err="1" smtClean="0"/>
              <a:t>ib</a:t>
            </a:r>
            <a:r>
              <a:rPr lang="en-US" dirty="0" smtClean="0"/>
              <a:t> </a:t>
            </a:r>
            <a:r>
              <a:rPr lang="en-US" dirty="0" err="1" smtClean="0"/>
              <a:t>txoj</a:t>
            </a:r>
            <a:r>
              <a:rPr lang="en-US" dirty="0" smtClean="0"/>
              <a:t> </a:t>
            </a:r>
            <a:r>
              <a:rPr lang="en-US" dirty="0" err="1" smtClean="0"/>
              <a:t>hauv</a:t>
            </a:r>
            <a:r>
              <a:rPr lang="en-US" dirty="0" smtClean="0"/>
              <a:t> </a:t>
            </a:r>
            <a:r>
              <a:rPr lang="en-US" dirty="0" err="1" smtClean="0"/>
              <a:t>kev</a:t>
            </a:r>
            <a:r>
              <a:rPr lang="en-US" dirty="0" smtClean="0"/>
              <a:t> sib </a:t>
            </a:r>
            <a:r>
              <a:rPr lang="en-US" dirty="0" err="1" smtClean="0"/>
              <a:t>txuas</a:t>
            </a:r>
            <a:r>
              <a:rPr lang="en-US" dirty="0" smtClean="0"/>
              <a:t> </a:t>
            </a:r>
            <a:r>
              <a:rPr lang="en-US" dirty="0" err="1" smtClean="0"/>
              <a:t>lus</a:t>
            </a:r>
            <a:r>
              <a:rPr lang="en-US" dirty="0" smtClean="0"/>
              <a:t> </a:t>
            </a:r>
            <a:r>
              <a:rPr lang="en-US" dirty="0" err="1" smtClean="0"/>
              <a:t>thaum</a:t>
            </a:r>
            <a:r>
              <a:rPr lang="en-US" dirty="0" smtClean="0"/>
              <a:t> </a:t>
            </a:r>
            <a:r>
              <a:rPr lang="en-US" dirty="0" err="1" smtClean="0"/>
              <a:t>lawv</a:t>
            </a:r>
            <a:r>
              <a:rPr lang="en-US" dirty="0" smtClean="0"/>
              <a:t> tau </a:t>
            </a:r>
            <a:r>
              <a:rPr lang="en-US" dirty="0" err="1" smtClean="0"/>
              <a:t>txais</a:t>
            </a:r>
            <a:r>
              <a:rPr lang="en-US" dirty="0" smtClean="0"/>
              <a:t> </a:t>
            </a:r>
            <a:r>
              <a:rPr lang="en-US" dirty="0" err="1" smtClean="0"/>
              <a:t>tsab</a:t>
            </a:r>
            <a:r>
              <a:rPr lang="en-US" dirty="0" smtClean="0"/>
              <a:t> </a:t>
            </a:r>
            <a:r>
              <a:rPr lang="en-US" dirty="0" err="1" smtClean="0"/>
              <a:t>ntawv</a:t>
            </a:r>
            <a:r>
              <a:rPr lang="en-US" dirty="0" smtClean="0"/>
              <a:t> </a:t>
            </a:r>
            <a:r>
              <a:rPr lang="en-US" dirty="0" err="1" smtClean="0"/>
              <a:t>uas</a:t>
            </a:r>
            <a:r>
              <a:rPr lang="en-US" dirty="0" smtClean="0"/>
              <a:t> </a:t>
            </a:r>
            <a:r>
              <a:rPr lang="en-US" dirty="0" err="1" smtClean="0"/>
              <a:t>tsis</a:t>
            </a:r>
            <a:r>
              <a:rPr lang="en-US" dirty="0" smtClean="0"/>
              <a:t> </a:t>
            </a:r>
            <a:r>
              <a:rPr lang="en-US" dirty="0" err="1" smtClean="0"/>
              <a:t>muaj</a:t>
            </a:r>
            <a:r>
              <a:rPr lang="en-US" dirty="0" smtClean="0"/>
              <a:t> chaw </a:t>
            </a:r>
            <a:r>
              <a:rPr lang="en-US" dirty="0" err="1" smtClean="0"/>
              <a:t>nyob</a:t>
            </a:r>
            <a:r>
              <a:rPr lang="en-US" dirty="0" smtClean="0"/>
              <a:t> </a:t>
            </a:r>
            <a:r>
              <a:rPr lang="en-US" dirty="0" err="1" smtClean="0"/>
              <a:t>xa</a:t>
            </a:r>
            <a:r>
              <a:rPr lang="en-US" dirty="0" smtClean="0"/>
              <a:t> mus.</a:t>
            </a:r>
          </a:p>
          <a:p>
            <a:pPr algn="l"/>
            <a:r>
              <a:rPr lang="en-US" dirty="0" smtClean="0"/>
              <a:t>• </a:t>
            </a:r>
            <a:r>
              <a:rPr lang="en-US" dirty="0" err="1"/>
              <a:t>Qhov</a:t>
            </a:r>
            <a:r>
              <a:rPr lang="en-US" dirty="0"/>
              <a:t> no </a:t>
            </a:r>
            <a:r>
              <a:rPr lang="en-US" dirty="0" err="1"/>
              <a:t>txhais</a:t>
            </a:r>
            <a:r>
              <a:rPr lang="en-US" dirty="0"/>
              <a:t> tau </a:t>
            </a:r>
            <a:r>
              <a:rPr lang="en-US" dirty="0" err="1"/>
              <a:t>hais</a:t>
            </a:r>
            <a:r>
              <a:rPr lang="en-US" dirty="0"/>
              <a:t> </a:t>
            </a:r>
            <a:r>
              <a:rPr lang="en-US" dirty="0" err="1"/>
              <a:t>tias</a:t>
            </a:r>
            <a:r>
              <a:rPr lang="en-US" dirty="0"/>
              <a:t> </a:t>
            </a:r>
            <a:r>
              <a:rPr lang="en-US" dirty="0" err="1"/>
              <a:t>yuav</a:t>
            </a:r>
            <a:r>
              <a:rPr lang="en-US" dirty="0"/>
              <a:t> </a:t>
            </a:r>
            <a:r>
              <a:rPr lang="en-US" dirty="0" err="1"/>
              <a:t>tsum</a:t>
            </a:r>
            <a:r>
              <a:rPr lang="en-US" dirty="0"/>
              <a:t> </a:t>
            </a:r>
            <a:r>
              <a:rPr lang="en-US" dirty="0" err="1"/>
              <a:t>muaj</a:t>
            </a:r>
            <a:r>
              <a:rPr lang="en-US" dirty="0"/>
              <a:t> </a:t>
            </a:r>
            <a:r>
              <a:rPr lang="en-US" dirty="0" err="1"/>
              <a:t>kev</a:t>
            </a:r>
            <a:r>
              <a:rPr lang="en-US" dirty="0"/>
              <a:t> </a:t>
            </a:r>
            <a:r>
              <a:rPr lang="en-US" dirty="0" err="1"/>
              <a:t>hu</a:t>
            </a:r>
            <a:r>
              <a:rPr lang="en-US" dirty="0"/>
              <a:t> </a:t>
            </a:r>
            <a:r>
              <a:rPr lang="en-US" dirty="0" err="1"/>
              <a:t>xov</a:t>
            </a:r>
            <a:r>
              <a:rPr lang="en-US" dirty="0"/>
              <a:t> </a:t>
            </a:r>
            <a:r>
              <a:rPr lang="en-US" dirty="0" err="1"/>
              <a:t>tooj</a:t>
            </a:r>
            <a:r>
              <a:rPr lang="en-US" dirty="0"/>
              <a:t> </a:t>
            </a:r>
            <a:r>
              <a:rPr lang="en-US" dirty="0" err="1"/>
              <a:t>tawm</a:t>
            </a:r>
            <a:r>
              <a:rPr lang="en-US" dirty="0"/>
              <a:t> </a:t>
            </a:r>
            <a:r>
              <a:rPr lang="en-US" dirty="0" err="1"/>
              <a:t>mus</a:t>
            </a:r>
            <a:r>
              <a:rPr lang="en-US" dirty="0"/>
              <a:t> </a:t>
            </a:r>
            <a:r>
              <a:rPr lang="en-US" dirty="0" err="1"/>
              <a:t>rau</a:t>
            </a:r>
            <a:r>
              <a:rPr lang="en-US" dirty="0"/>
              <a:t> </a:t>
            </a:r>
            <a:r>
              <a:rPr lang="en-US" dirty="0" err="1"/>
              <a:t>cov</a:t>
            </a:r>
            <a:r>
              <a:rPr lang="en-US" dirty="0"/>
              <a:t> </a:t>
            </a:r>
            <a:r>
              <a:rPr lang="en-US" dirty="0" err="1"/>
              <a:t>neeg</a:t>
            </a:r>
            <a:r>
              <a:rPr lang="en-US" dirty="0"/>
              <a:t> </a:t>
            </a:r>
            <a:r>
              <a:rPr lang="en-US" dirty="0" smtClean="0"/>
              <a:t>tau </a:t>
            </a:r>
            <a:r>
              <a:rPr lang="en-US" dirty="0" err="1" smtClean="0"/>
              <a:t>qhov</a:t>
            </a:r>
            <a:r>
              <a:rPr lang="en-US" dirty="0" smtClean="0"/>
              <a:t> </a:t>
            </a:r>
            <a:r>
              <a:rPr lang="en-US" dirty="0" err="1" smtClean="0"/>
              <a:t>kev</a:t>
            </a:r>
            <a:r>
              <a:rPr lang="en-US" dirty="0" smtClean="0"/>
              <a:t> </a:t>
            </a:r>
            <a:r>
              <a:rPr lang="en-US" dirty="0" err="1" smtClean="0"/>
              <a:t>pab</a:t>
            </a:r>
            <a:r>
              <a:rPr lang="en-US" dirty="0" smtClean="0"/>
              <a:t> </a:t>
            </a:r>
            <a:r>
              <a:rPr lang="en-US" dirty="0" err="1" smtClean="0"/>
              <a:t>kuaj</a:t>
            </a:r>
            <a:r>
              <a:rPr lang="en-US" dirty="0" smtClean="0"/>
              <a:t> mob </a:t>
            </a:r>
            <a:r>
              <a:rPr lang="en-US" dirty="0" err="1" smtClean="0"/>
              <a:t>yog</a:t>
            </a:r>
            <a:r>
              <a:rPr lang="en-US" dirty="0" smtClean="0"/>
              <a:t> </a:t>
            </a:r>
            <a:r>
              <a:rPr lang="en-US" dirty="0" err="1"/>
              <a:t>tias</a:t>
            </a:r>
            <a:r>
              <a:rPr lang="en-US" dirty="0"/>
              <a:t> </a:t>
            </a:r>
            <a:r>
              <a:rPr lang="en-US" dirty="0" err="1"/>
              <a:t>peb</a:t>
            </a:r>
            <a:r>
              <a:rPr lang="en-US" dirty="0"/>
              <a:t> </a:t>
            </a:r>
            <a:r>
              <a:rPr lang="en-US" dirty="0" err="1"/>
              <a:t>tsis</a:t>
            </a:r>
            <a:r>
              <a:rPr lang="en-US" dirty="0"/>
              <a:t> </a:t>
            </a:r>
            <a:r>
              <a:rPr lang="en-US" dirty="0" err="1"/>
              <a:t>muaj</a:t>
            </a:r>
            <a:r>
              <a:rPr lang="en-US" dirty="0"/>
              <a:t> </a:t>
            </a:r>
            <a:r>
              <a:rPr lang="en-US" dirty="0" err="1"/>
              <a:t>qhov</a:t>
            </a:r>
            <a:r>
              <a:rPr lang="en-US" dirty="0"/>
              <a:t> chaw </a:t>
            </a:r>
            <a:r>
              <a:rPr lang="en-US" dirty="0" err="1"/>
              <a:t>nyob</a:t>
            </a:r>
            <a:r>
              <a:rPr lang="en-US" dirty="0"/>
              <a:t> </a:t>
            </a:r>
            <a:r>
              <a:rPr lang="en-US" dirty="0" err="1"/>
              <a:t>xa</a:t>
            </a:r>
            <a:r>
              <a:rPr lang="en-US" dirty="0"/>
              <a:t> </a:t>
            </a:r>
            <a:r>
              <a:rPr lang="en-US" dirty="0" err="1"/>
              <a:t>ntawv</a:t>
            </a:r>
            <a:r>
              <a:rPr lang="en-US" dirty="0"/>
              <a:t> zoo.</a:t>
            </a:r>
          </a:p>
          <a:p>
            <a:pPr algn="l"/>
            <a:r>
              <a:rPr lang="en-US" dirty="0"/>
              <a:t>• </a:t>
            </a:r>
            <a:r>
              <a:rPr lang="en-US" dirty="0" err="1"/>
              <a:t>Qhov</a:t>
            </a:r>
            <a:r>
              <a:rPr lang="en-US" dirty="0"/>
              <a:t> no </a:t>
            </a:r>
            <a:r>
              <a:rPr lang="en-US" dirty="0" err="1"/>
              <a:t>yuav</a:t>
            </a:r>
            <a:r>
              <a:rPr lang="en-US" dirty="0"/>
              <a:t> </a:t>
            </a:r>
            <a:r>
              <a:rPr lang="en-US" dirty="0" err="1"/>
              <a:t>ua</a:t>
            </a:r>
            <a:r>
              <a:rPr lang="en-US" dirty="0"/>
              <a:t> </a:t>
            </a:r>
            <a:r>
              <a:rPr lang="en-US" dirty="0" err="1"/>
              <a:t>rau</a:t>
            </a:r>
            <a:r>
              <a:rPr lang="en-US" dirty="0"/>
              <a:t> </a:t>
            </a:r>
            <a:r>
              <a:rPr lang="en-US" dirty="0" err="1"/>
              <a:t>muaj</a:t>
            </a:r>
            <a:r>
              <a:rPr lang="en-US" dirty="0"/>
              <a:t> </a:t>
            </a:r>
            <a:r>
              <a:rPr lang="en-US" dirty="0" err="1"/>
              <a:t>hauj</a:t>
            </a:r>
            <a:r>
              <a:rPr lang="en-US" dirty="0"/>
              <a:t> </a:t>
            </a:r>
            <a:r>
              <a:rPr lang="en-US" dirty="0" err="1"/>
              <a:t>lwm</a:t>
            </a:r>
            <a:r>
              <a:rPr lang="en-US" dirty="0"/>
              <a:t> </a:t>
            </a:r>
            <a:r>
              <a:rPr lang="en-US" dirty="0" err="1"/>
              <a:t>ntau</a:t>
            </a:r>
            <a:r>
              <a:rPr lang="en-US" dirty="0"/>
              <a:t> </a:t>
            </a:r>
            <a:r>
              <a:rPr lang="en-US" dirty="0" err="1"/>
              <a:t>ntxiv</a:t>
            </a:r>
            <a:r>
              <a:rPr lang="en-US" dirty="0"/>
              <a:t> </a:t>
            </a:r>
            <a:r>
              <a:rPr lang="en-US" dirty="0" err="1"/>
              <a:t>rau</a:t>
            </a:r>
            <a:r>
              <a:rPr lang="en-US" dirty="0"/>
              <a:t> Capital Consortium </a:t>
            </a:r>
            <a:r>
              <a:rPr lang="en-US" dirty="0" err="1"/>
              <a:t>thiab</a:t>
            </a:r>
            <a:r>
              <a:rPr lang="en-US" dirty="0"/>
              <a:t> </a:t>
            </a:r>
            <a:r>
              <a:rPr lang="en-US" dirty="0" err="1"/>
              <a:t>kuj</a:t>
            </a:r>
            <a:r>
              <a:rPr lang="en-US" dirty="0"/>
              <a:t> </a:t>
            </a:r>
            <a:r>
              <a:rPr lang="en-US" dirty="0" err="1"/>
              <a:t>tseem</a:t>
            </a:r>
            <a:r>
              <a:rPr lang="en-US" dirty="0"/>
              <a:t> </a:t>
            </a:r>
            <a:r>
              <a:rPr lang="en-US" dirty="0" err="1"/>
              <a:t>yuav</a:t>
            </a:r>
            <a:r>
              <a:rPr lang="en-US" dirty="0"/>
              <a:t> </a:t>
            </a:r>
            <a:r>
              <a:rPr lang="en-US" dirty="0" err="1"/>
              <a:t>tuaj</a:t>
            </a:r>
            <a:r>
              <a:rPr lang="en-US" dirty="0"/>
              <a:t> </a:t>
            </a:r>
            <a:r>
              <a:rPr lang="en-US" dirty="0" err="1"/>
              <a:t>yeem</a:t>
            </a:r>
            <a:r>
              <a:rPr lang="en-US" dirty="0"/>
              <a:t> </a:t>
            </a:r>
            <a:r>
              <a:rPr lang="en-US" dirty="0" err="1" smtClean="0"/>
              <a:t>ua</a:t>
            </a:r>
            <a:r>
              <a:rPr lang="en-US" dirty="0" smtClean="0"/>
              <a:t> </a:t>
            </a:r>
            <a:r>
              <a:rPr lang="en-US" dirty="0" err="1" smtClean="0"/>
              <a:t>rau</a:t>
            </a:r>
            <a:r>
              <a:rPr lang="en-US" dirty="0" smtClean="0"/>
              <a:t> </a:t>
            </a:r>
            <a:r>
              <a:rPr lang="en-US" dirty="0" err="1"/>
              <a:t>cov</a:t>
            </a:r>
            <a:r>
              <a:rPr lang="en-US" dirty="0"/>
              <a:t> </a:t>
            </a:r>
            <a:r>
              <a:rPr lang="en-US" dirty="0" err="1"/>
              <a:t>tswv</a:t>
            </a:r>
            <a:r>
              <a:rPr lang="en-US" dirty="0"/>
              <a:t> </a:t>
            </a:r>
            <a:r>
              <a:rPr lang="en-US" dirty="0" err="1"/>
              <a:t>cuab</a:t>
            </a:r>
            <a:r>
              <a:rPr lang="en-US" dirty="0"/>
              <a:t> </a:t>
            </a:r>
            <a:r>
              <a:rPr lang="en-US" dirty="0" err="1"/>
              <a:t>ua</a:t>
            </a:r>
            <a:r>
              <a:rPr lang="en-US" dirty="0"/>
              <a:t> tom </a:t>
            </a:r>
            <a:r>
              <a:rPr lang="en-US" dirty="0" err="1"/>
              <a:t>ntej</a:t>
            </a:r>
            <a:r>
              <a:rPr lang="en-US" dirty="0"/>
              <a:t> tom </a:t>
            </a:r>
            <a:r>
              <a:rPr lang="en-US" dirty="0" err="1"/>
              <a:t>qab</a:t>
            </a:r>
            <a:r>
              <a:rPr lang="en-US" dirty="0"/>
              <a:t> tau </a:t>
            </a:r>
            <a:r>
              <a:rPr lang="en-US" dirty="0" err="1"/>
              <a:t>thiab</a:t>
            </a:r>
            <a:r>
              <a:rPr lang="en-US" dirty="0"/>
              <a:t>.</a:t>
            </a:r>
          </a:p>
          <a:p>
            <a:pPr algn="l"/>
            <a:r>
              <a:rPr lang="en-US" dirty="0"/>
              <a:t>• </a:t>
            </a:r>
            <a:r>
              <a:rPr lang="en-US" b="1" dirty="0" err="1"/>
              <a:t>Nws</a:t>
            </a:r>
            <a:r>
              <a:rPr lang="en-US" b="1" dirty="0"/>
              <a:t> </a:t>
            </a:r>
            <a:r>
              <a:rPr lang="en-US" b="1" dirty="0" err="1"/>
              <a:t>yog</a:t>
            </a:r>
            <a:r>
              <a:rPr lang="en-US" b="1" dirty="0"/>
              <a:t> </a:t>
            </a:r>
            <a:r>
              <a:rPr lang="en-US" b="1" dirty="0" err="1"/>
              <a:t>ib</a:t>
            </a:r>
            <a:r>
              <a:rPr lang="en-US" b="1" dirty="0"/>
              <a:t> </a:t>
            </a:r>
            <a:r>
              <a:rPr lang="en-US" b="1" dirty="0" err="1"/>
              <a:t>qho</a:t>
            </a:r>
            <a:r>
              <a:rPr lang="en-US" b="1" dirty="0"/>
              <a:t> </a:t>
            </a:r>
            <a:r>
              <a:rPr lang="en-US" b="1" dirty="0" err="1"/>
              <a:t>tseem</a:t>
            </a:r>
            <a:r>
              <a:rPr lang="en-US" b="1" dirty="0"/>
              <a:t> </a:t>
            </a:r>
            <a:r>
              <a:rPr lang="en-US" b="1" dirty="0" err="1"/>
              <a:t>ceeb</a:t>
            </a:r>
            <a:r>
              <a:rPr lang="en-US" b="1" dirty="0"/>
              <a:t> </a:t>
            </a:r>
            <a:r>
              <a:rPr lang="en-US" b="1" dirty="0" err="1"/>
              <a:t>heev</a:t>
            </a:r>
            <a:r>
              <a:rPr lang="en-US" b="1" dirty="0"/>
              <a:t> </a:t>
            </a:r>
            <a:r>
              <a:rPr lang="en-US" b="1" dirty="0" err="1"/>
              <a:t>kom</a:t>
            </a:r>
            <a:r>
              <a:rPr lang="en-US" b="1" dirty="0"/>
              <a:t> </a:t>
            </a:r>
            <a:r>
              <a:rPr lang="en-US" b="1" dirty="0" err="1"/>
              <a:t>peb</a:t>
            </a:r>
            <a:r>
              <a:rPr lang="en-US" b="1" dirty="0"/>
              <a:t> tau </a:t>
            </a:r>
            <a:r>
              <a:rPr lang="en-US" b="1" dirty="0" err="1" smtClean="0"/>
              <a:t>cov</a:t>
            </a:r>
            <a:r>
              <a:rPr lang="en-US" b="1" dirty="0" smtClean="0"/>
              <a:t> </a:t>
            </a:r>
            <a:r>
              <a:rPr lang="en-US" b="1" dirty="0" err="1" smtClean="0"/>
              <a:t>neeg</a:t>
            </a:r>
            <a:r>
              <a:rPr lang="en-US" b="1" dirty="0" smtClean="0"/>
              <a:t> </a:t>
            </a:r>
            <a:r>
              <a:rPr lang="en-US" b="1" dirty="0" err="1" smtClean="0"/>
              <a:t>nos</a:t>
            </a:r>
            <a:r>
              <a:rPr lang="en-US" b="1" dirty="0" smtClean="0"/>
              <a:t> </a:t>
            </a:r>
            <a:r>
              <a:rPr lang="en-US" b="1" dirty="0" err="1" smtClean="0"/>
              <a:t>qhov</a:t>
            </a:r>
            <a:r>
              <a:rPr lang="en-US" b="1" dirty="0" smtClean="0"/>
              <a:t> </a:t>
            </a:r>
            <a:r>
              <a:rPr lang="en-US" b="1" dirty="0" err="1" smtClean="0"/>
              <a:t>chawv</a:t>
            </a:r>
            <a:r>
              <a:rPr lang="en-US" b="1" dirty="0" smtClean="0"/>
              <a:t> </a:t>
            </a:r>
            <a:r>
              <a:rPr lang="en-US" b="1" dirty="0" err="1" smtClean="0"/>
              <a:t>nyob</a:t>
            </a:r>
            <a:r>
              <a:rPr lang="en-US" b="1" dirty="0" smtClean="0"/>
              <a:t> </a:t>
            </a:r>
            <a:r>
              <a:rPr lang="en-US" b="1" dirty="0" err="1" smtClean="0"/>
              <a:t>yog</a:t>
            </a:r>
            <a:r>
              <a:rPr lang="en-US" b="1" dirty="0" smtClean="0"/>
              <a:t> </a:t>
            </a:r>
            <a:r>
              <a:rPr lang="en-US" b="1" dirty="0" err="1" smtClean="0"/>
              <a:t>yog</a:t>
            </a:r>
            <a:r>
              <a:rPr lang="en-US" b="1" dirty="0" smtClean="0"/>
              <a:t> </a:t>
            </a:r>
            <a:r>
              <a:rPr lang="en-US" b="1" dirty="0" err="1" smtClean="0"/>
              <a:t>rau</a:t>
            </a:r>
            <a:r>
              <a:rPr lang="en-US" b="1" dirty="0" smtClean="0"/>
              <a:t> </a:t>
            </a:r>
            <a:r>
              <a:rPr lang="en-US" b="1" dirty="0" err="1" smtClean="0"/>
              <a:t>cov</a:t>
            </a:r>
            <a:r>
              <a:rPr lang="en-US" b="1" dirty="0" smtClean="0"/>
              <a:t> </a:t>
            </a:r>
            <a:r>
              <a:rPr lang="en-US" b="1" dirty="0" err="1" smtClean="0"/>
              <a:t>neeg</a:t>
            </a:r>
            <a:r>
              <a:rPr lang="en-US" b="1" dirty="0" smtClean="0"/>
              <a:t> </a:t>
            </a:r>
            <a:r>
              <a:rPr lang="en-US" b="1" dirty="0" err="1" smtClean="0"/>
              <a:t>kom</a:t>
            </a:r>
            <a:r>
              <a:rPr lang="en-US" b="1" dirty="0" smtClean="0"/>
              <a:t> </a:t>
            </a:r>
            <a:r>
              <a:rPr lang="en-US" b="1" dirty="0" err="1" smtClean="0"/>
              <a:t>ntau</a:t>
            </a:r>
            <a:r>
              <a:rPr lang="en-US" b="1" dirty="0" smtClean="0"/>
              <a:t> li </a:t>
            </a:r>
            <a:r>
              <a:rPr lang="en-US" b="1" dirty="0" err="1" smtClean="0"/>
              <a:t>ntau</a:t>
            </a:r>
            <a:r>
              <a:rPr lang="en-US" b="1" dirty="0" smtClean="0"/>
              <a:t> tau</a:t>
            </a:r>
            <a:endParaRPr lang="en-US" sz="2000" dirty="0">
              <a:solidFill>
                <a:schemeClr val="bg1">
                  <a:lumMod val="50000"/>
                </a:schemeClr>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6" name="TextBox 5"/>
          <p:cNvSpPr txBox="1"/>
          <p:nvPr/>
        </p:nvSpPr>
        <p:spPr>
          <a:xfrm>
            <a:off x="1654228" y="897769"/>
            <a:ext cx="7740981" cy="461665"/>
          </a:xfrm>
          <a:prstGeom prst="rect">
            <a:avLst/>
          </a:prstGeom>
          <a:noFill/>
        </p:spPr>
        <p:txBody>
          <a:bodyPr wrap="square" rtlCol="0">
            <a:spAutoFit/>
          </a:bodyPr>
          <a:lstStyle/>
          <a:p>
            <a:r>
              <a:rPr lang="en-US" sz="2400" dirty="0">
                <a:solidFill>
                  <a:srgbClr val="F7941D"/>
                </a:solidFill>
                <a:latin typeface="Century Gothic" panose="020B0502020202020204" pitchFamily="34" charset="0"/>
              </a:rPr>
              <a:t>Public Health Unwinding</a:t>
            </a:r>
          </a:p>
        </p:txBody>
      </p:sp>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61691503"/>
      </p:ext>
    </p:extLst>
  </p:cSld>
  <p:clrMapOvr>
    <a:masterClrMapping/>
  </p:clrMapOvr>
  <mc:AlternateContent xmlns:mc="http://schemas.openxmlformats.org/markup-compatibility/2006">
    <mc:Choice xmlns:p14="http://schemas.microsoft.com/office/powerpoint/2010/main" Requires="p14">
      <p:transition spd="slow" p14:dur="2000" advTm="79602"/>
    </mc:Choice>
    <mc:Fallback>
      <p:transition spd="slow" advTm="79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685" y="1764235"/>
            <a:ext cx="10428235" cy="5093765"/>
          </a:xfrm>
        </p:spPr>
        <p:txBody>
          <a:bodyPr>
            <a:normAutofit fontScale="70000" lnSpcReduction="20000"/>
          </a:bodyPr>
          <a:lstStyle/>
          <a:p>
            <a:r>
              <a:rPr lang="en-US" b="1" i="1" dirty="0" err="1"/>
              <a:t>Cov</a:t>
            </a:r>
            <a:r>
              <a:rPr lang="en-US" b="1" i="1" dirty="0"/>
              <a:t> </a:t>
            </a:r>
            <a:r>
              <a:rPr lang="en-US" b="1" i="1" dirty="0" err="1"/>
              <a:t>kev</a:t>
            </a:r>
            <a:r>
              <a:rPr lang="en-US" b="1" i="1" dirty="0"/>
              <a:t> </a:t>
            </a:r>
            <a:r>
              <a:rPr lang="en-US" b="1" i="1" dirty="0" err="1"/>
              <a:t>cuam</a:t>
            </a:r>
            <a:r>
              <a:rPr lang="en-US" b="1" i="1" dirty="0"/>
              <a:t> </a:t>
            </a:r>
            <a:r>
              <a:rPr lang="en-US" b="1" i="1" dirty="0" err="1"/>
              <a:t>tshuam</a:t>
            </a:r>
            <a:r>
              <a:rPr lang="en-US" b="1" i="1" dirty="0"/>
              <a:t> </a:t>
            </a:r>
            <a:r>
              <a:rPr lang="en-US" b="1" i="1" dirty="0" err="1"/>
              <a:t>loj</a:t>
            </a:r>
            <a:r>
              <a:rPr lang="en-US" b="1" i="1" dirty="0"/>
              <a:t> </a:t>
            </a:r>
            <a:r>
              <a:rPr lang="en-US" b="1" i="1" dirty="0" err="1"/>
              <a:t>rau</a:t>
            </a:r>
            <a:r>
              <a:rPr lang="en-US" b="1" i="1" dirty="0"/>
              <a:t> </a:t>
            </a:r>
            <a:r>
              <a:rPr lang="en-US" b="1" i="1" dirty="0" err="1"/>
              <a:t>peb</a:t>
            </a:r>
            <a:r>
              <a:rPr lang="en-US" b="1" i="1" dirty="0"/>
              <a:t> </a:t>
            </a:r>
            <a:r>
              <a:rPr lang="en-US" b="1" i="1" dirty="0" err="1"/>
              <a:t>lub</a:t>
            </a:r>
            <a:r>
              <a:rPr lang="en-US" b="1" i="1" dirty="0"/>
              <a:t> </a:t>
            </a:r>
            <a:r>
              <a:rPr lang="en-US" b="1" i="1" dirty="0" err="1"/>
              <a:t>zej</a:t>
            </a:r>
            <a:r>
              <a:rPr lang="en-US" b="1" i="1" dirty="0"/>
              <a:t> </a:t>
            </a:r>
            <a:r>
              <a:rPr lang="en-US" b="1" i="1" dirty="0" err="1"/>
              <a:t>zog</a:t>
            </a:r>
            <a:endParaRPr lang="en-US" b="1" i="1" dirty="0"/>
          </a:p>
          <a:p>
            <a:r>
              <a:rPr lang="en-US" b="1" i="1" dirty="0"/>
              <a:t>Kev </a:t>
            </a:r>
            <a:r>
              <a:rPr lang="en-US" b="1" i="1" dirty="0" err="1"/>
              <a:t>npaj</a:t>
            </a:r>
            <a:r>
              <a:rPr lang="en-US" b="1" i="1" dirty="0"/>
              <a:t> </a:t>
            </a:r>
            <a:r>
              <a:rPr lang="en-US" b="1" i="1" dirty="0" err="1"/>
              <a:t>rau</a:t>
            </a:r>
            <a:r>
              <a:rPr lang="en-US" b="1" i="1" dirty="0"/>
              <a:t> </a:t>
            </a:r>
            <a:r>
              <a:rPr lang="en-US" b="1" i="1" dirty="0" err="1"/>
              <a:t>kev</a:t>
            </a:r>
            <a:r>
              <a:rPr lang="en-US" b="1" i="1" dirty="0"/>
              <a:t> </a:t>
            </a:r>
            <a:r>
              <a:rPr lang="en-US" b="1" i="1" dirty="0" err="1"/>
              <a:t>kuaj</a:t>
            </a:r>
            <a:r>
              <a:rPr lang="en-US" b="1" i="1" dirty="0"/>
              <a:t> mob </a:t>
            </a:r>
            <a:r>
              <a:rPr lang="en-US" b="1" i="1" dirty="0" err="1"/>
              <a:t>rau</a:t>
            </a:r>
            <a:r>
              <a:rPr lang="en-US" b="1" i="1" dirty="0"/>
              <a:t> </a:t>
            </a:r>
            <a:r>
              <a:rPr lang="en-US" b="1" i="1" dirty="0" err="1"/>
              <a:t>qhov</a:t>
            </a:r>
            <a:r>
              <a:rPr lang="en-US" b="1" i="1" dirty="0"/>
              <a:t> unwinding :</a:t>
            </a:r>
          </a:p>
          <a:p>
            <a:pPr algn="l"/>
            <a:r>
              <a:rPr lang="en-US" dirty="0" smtClean="0"/>
              <a:t>• </a:t>
            </a:r>
            <a:r>
              <a:rPr lang="en-US" dirty="0"/>
              <a:t>HealthCare.gov </a:t>
            </a:r>
            <a:r>
              <a:rPr lang="en-US" dirty="0" err="1"/>
              <a:t>yuav</a:t>
            </a:r>
            <a:r>
              <a:rPr lang="en-US" dirty="0"/>
              <a:t> </a:t>
            </a:r>
            <a:r>
              <a:rPr lang="en-US" dirty="0" err="1"/>
              <a:t>muab</a:t>
            </a:r>
            <a:r>
              <a:rPr lang="en-US" dirty="0"/>
              <a:t> </a:t>
            </a:r>
            <a:r>
              <a:rPr lang="en-US" dirty="0" err="1"/>
              <a:t>ncua</a:t>
            </a:r>
            <a:r>
              <a:rPr lang="en-US" dirty="0"/>
              <a:t> </a:t>
            </a:r>
            <a:r>
              <a:rPr lang="en-US" dirty="0" err="1"/>
              <a:t>sij</a:t>
            </a:r>
            <a:r>
              <a:rPr lang="en-US" dirty="0"/>
              <a:t> </a:t>
            </a:r>
            <a:r>
              <a:rPr lang="en-US" dirty="0" err="1"/>
              <a:t>hawm</a:t>
            </a:r>
            <a:r>
              <a:rPr lang="en-US" dirty="0"/>
              <a:t> </a:t>
            </a:r>
            <a:r>
              <a:rPr lang="en-US" dirty="0" err="1"/>
              <a:t>teev</a:t>
            </a:r>
            <a:r>
              <a:rPr lang="en-US" dirty="0"/>
              <a:t> </a:t>
            </a:r>
            <a:r>
              <a:rPr lang="en-US" dirty="0" err="1"/>
              <a:t>npe</a:t>
            </a:r>
            <a:r>
              <a:rPr lang="en-US" dirty="0"/>
              <a:t> </a:t>
            </a:r>
            <a:r>
              <a:rPr lang="en-US" dirty="0" err="1"/>
              <a:t>nkag</a:t>
            </a:r>
            <a:r>
              <a:rPr lang="en-US" dirty="0"/>
              <a:t> </a:t>
            </a:r>
            <a:r>
              <a:rPr lang="en-US" dirty="0" err="1"/>
              <a:t>tshwj</a:t>
            </a:r>
            <a:r>
              <a:rPr lang="en-US" dirty="0"/>
              <a:t> </a:t>
            </a:r>
            <a:r>
              <a:rPr lang="en-US" dirty="0" err="1"/>
              <a:t>xeeb</a:t>
            </a:r>
            <a:r>
              <a:rPr lang="en-US" dirty="0"/>
              <a:t> </a:t>
            </a:r>
            <a:r>
              <a:rPr lang="en-US" dirty="0" err="1"/>
              <a:t>txwm</a:t>
            </a:r>
            <a:r>
              <a:rPr lang="en-US" dirty="0"/>
              <a:t> </a:t>
            </a:r>
            <a:r>
              <a:rPr lang="en-US" dirty="0" err="1"/>
              <a:t>nkaus</a:t>
            </a:r>
            <a:r>
              <a:rPr lang="en-US" dirty="0"/>
              <a:t> </a:t>
            </a:r>
            <a:r>
              <a:rPr lang="en-US" dirty="0" err="1"/>
              <a:t>ib</a:t>
            </a:r>
            <a:r>
              <a:rPr lang="en-US" dirty="0"/>
              <a:t> </a:t>
            </a:r>
            <a:r>
              <a:rPr lang="en-US" dirty="0" err="1"/>
              <a:t>lub</a:t>
            </a:r>
            <a:r>
              <a:rPr lang="en-US" dirty="0"/>
              <a:t> </a:t>
            </a:r>
            <a:r>
              <a:rPr lang="en-US" dirty="0" err="1"/>
              <a:t>xyoos</a:t>
            </a:r>
            <a:r>
              <a:rPr lang="en-US" dirty="0"/>
              <a:t> </a:t>
            </a:r>
            <a:r>
              <a:rPr lang="en-US" dirty="0" err="1"/>
              <a:t>rau</a:t>
            </a:r>
            <a:r>
              <a:rPr lang="en-US" dirty="0"/>
              <a:t> </a:t>
            </a:r>
            <a:r>
              <a:rPr lang="en-US" dirty="0" err="1"/>
              <a:t>cov</a:t>
            </a:r>
            <a:r>
              <a:rPr lang="en-US" dirty="0"/>
              <a:t> </a:t>
            </a:r>
            <a:r>
              <a:rPr lang="en-US" dirty="0" err="1"/>
              <a:t>neeg</a:t>
            </a:r>
            <a:endParaRPr lang="en-US" dirty="0"/>
          </a:p>
          <a:p>
            <a:pPr algn="l"/>
            <a:r>
              <a:rPr lang="en-US" dirty="0" err="1"/>
              <a:t>uas</a:t>
            </a:r>
            <a:r>
              <a:rPr lang="en-US" dirty="0"/>
              <a:t> </a:t>
            </a:r>
            <a:r>
              <a:rPr lang="en-US" dirty="0" err="1"/>
              <a:t>poob</a:t>
            </a:r>
            <a:r>
              <a:rPr lang="en-US" dirty="0"/>
              <a:t> Medicaid </a:t>
            </a:r>
            <a:r>
              <a:rPr lang="en-US" dirty="0" err="1"/>
              <a:t>qhov</a:t>
            </a:r>
            <a:r>
              <a:rPr lang="en-US" dirty="0"/>
              <a:t> </a:t>
            </a:r>
            <a:r>
              <a:rPr lang="en-US" dirty="0" err="1"/>
              <a:t>kev</a:t>
            </a:r>
            <a:r>
              <a:rPr lang="en-US" dirty="0"/>
              <a:t> </a:t>
            </a:r>
            <a:r>
              <a:rPr lang="en-US" dirty="0" err="1" smtClean="0"/>
              <a:t>pab</a:t>
            </a:r>
            <a:r>
              <a:rPr lang="en-US" dirty="0" smtClean="0"/>
              <a:t>.  </a:t>
            </a:r>
            <a:r>
              <a:rPr lang="en-US" dirty="0" err="1"/>
              <a:t>Qhov</a:t>
            </a:r>
            <a:r>
              <a:rPr lang="en-US" dirty="0"/>
              <a:t> no </a:t>
            </a:r>
            <a:r>
              <a:rPr lang="en-US" dirty="0" err="1"/>
              <a:t>yuav</a:t>
            </a:r>
            <a:r>
              <a:rPr lang="en-US" dirty="0"/>
              <a:t> </a:t>
            </a:r>
            <a:r>
              <a:rPr lang="en-US" dirty="0" err="1"/>
              <a:t>ua</a:t>
            </a:r>
            <a:r>
              <a:rPr lang="en-US" dirty="0"/>
              <a:t> </a:t>
            </a:r>
            <a:r>
              <a:rPr lang="en-US" dirty="0" err="1"/>
              <a:t>pov</a:t>
            </a:r>
            <a:r>
              <a:rPr lang="en-US" dirty="0"/>
              <a:t> </a:t>
            </a:r>
            <a:r>
              <a:rPr lang="en-US" dirty="0" err="1"/>
              <a:t>thawj</a:t>
            </a:r>
            <a:r>
              <a:rPr lang="en-US" dirty="0"/>
              <a:t> </a:t>
            </a:r>
            <a:r>
              <a:rPr lang="en-US" dirty="0" err="1"/>
              <a:t>raws</a:t>
            </a:r>
            <a:r>
              <a:rPr lang="en-US" dirty="0"/>
              <a:t> li </a:t>
            </a:r>
            <a:r>
              <a:rPr lang="en-US" dirty="0" err="1"/>
              <a:t>feem</a:t>
            </a:r>
            <a:r>
              <a:rPr lang="en-US" dirty="0"/>
              <a:t> </a:t>
            </a:r>
            <a:r>
              <a:rPr lang="en-US" dirty="0" err="1"/>
              <a:t>ntawm</a:t>
            </a:r>
            <a:r>
              <a:rPr lang="en-US" dirty="0"/>
              <a:t> </a:t>
            </a:r>
            <a:r>
              <a:rPr lang="en-US" dirty="0" err="1" smtClean="0"/>
              <a:t>tus</a:t>
            </a:r>
            <a:r>
              <a:rPr lang="en-US" dirty="0" smtClean="0"/>
              <a:t> </a:t>
            </a:r>
            <a:r>
              <a:rPr lang="en-US" dirty="0" err="1" smtClean="0"/>
              <a:t>tswv</a:t>
            </a:r>
            <a:r>
              <a:rPr lang="en-US" dirty="0" smtClean="0"/>
              <a:t> </a:t>
            </a:r>
            <a:r>
              <a:rPr lang="en-US" dirty="0" err="1"/>
              <a:t>cuab</a:t>
            </a:r>
            <a:r>
              <a:rPr lang="en-US" dirty="0"/>
              <a:t>. </a:t>
            </a:r>
            <a:r>
              <a:rPr lang="en-US" dirty="0" smtClean="0"/>
              <a:t> </a:t>
            </a:r>
            <a:r>
              <a:rPr lang="en-US" dirty="0" err="1" smtClean="0"/>
              <a:t>Ncua</a:t>
            </a:r>
            <a:r>
              <a:rPr lang="en-US" dirty="0" smtClean="0"/>
              <a:t> </a:t>
            </a:r>
            <a:r>
              <a:rPr lang="en-US" dirty="0" err="1"/>
              <a:t>sij</a:t>
            </a:r>
            <a:r>
              <a:rPr lang="en-US" dirty="0"/>
              <a:t> </a:t>
            </a:r>
            <a:r>
              <a:rPr lang="en-US" dirty="0" err="1"/>
              <a:t>hawm</a:t>
            </a:r>
            <a:r>
              <a:rPr lang="en-US" dirty="0"/>
              <a:t> </a:t>
            </a:r>
            <a:r>
              <a:rPr lang="en-US" dirty="0" err="1"/>
              <a:t>teev</a:t>
            </a:r>
            <a:r>
              <a:rPr lang="en-US" dirty="0"/>
              <a:t> </a:t>
            </a:r>
            <a:r>
              <a:rPr lang="en-US" dirty="0" err="1"/>
              <a:t>npe</a:t>
            </a:r>
            <a:r>
              <a:rPr lang="en-US" dirty="0"/>
              <a:t> </a:t>
            </a:r>
            <a:r>
              <a:rPr lang="en-US" dirty="0" err="1"/>
              <a:t>yuav</a:t>
            </a:r>
            <a:r>
              <a:rPr lang="en-US" dirty="0"/>
              <a:t> </a:t>
            </a:r>
            <a:r>
              <a:rPr lang="en-US" dirty="0" err="1"/>
              <a:t>yog</a:t>
            </a:r>
            <a:r>
              <a:rPr lang="en-US" dirty="0"/>
              <a:t> </a:t>
            </a:r>
            <a:r>
              <a:rPr lang="en-US" dirty="0" err="1"/>
              <a:t>txij</a:t>
            </a:r>
            <a:r>
              <a:rPr lang="en-US" dirty="0"/>
              <a:t> </a:t>
            </a:r>
            <a:r>
              <a:rPr lang="en-US" dirty="0" err="1"/>
              <a:t>Lub</a:t>
            </a:r>
            <a:r>
              <a:rPr lang="en-US" dirty="0"/>
              <a:t> </a:t>
            </a:r>
            <a:r>
              <a:rPr lang="en-US" dirty="0" err="1"/>
              <a:t>Peb</a:t>
            </a:r>
            <a:r>
              <a:rPr lang="en-US" dirty="0"/>
              <a:t> </a:t>
            </a:r>
            <a:r>
              <a:rPr lang="en-US" dirty="0" err="1"/>
              <a:t>Hlis</a:t>
            </a:r>
            <a:r>
              <a:rPr lang="en-US" dirty="0"/>
              <a:t> </a:t>
            </a:r>
            <a:r>
              <a:rPr lang="en-US" dirty="0" err="1"/>
              <a:t>Xyoo</a:t>
            </a:r>
            <a:r>
              <a:rPr lang="en-US" dirty="0"/>
              <a:t> 2023 </a:t>
            </a:r>
            <a:r>
              <a:rPr lang="en-US" dirty="0" err="1"/>
              <a:t>mus</a:t>
            </a:r>
            <a:r>
              <a:rPr lang="en-US" dirty="0"/>
              <a:t> </a:t>
            </a:r>
            <a:r>
              <a:rPr lang="en-US" dirty="0" err="1"/>
              <a:t>txog</a:t>
            </a:r>
            <a:r>
              <a:rPr lang="en-US" dirty="0"/>
              <a:t> </a:t>
            </a:r>
            <a:r>
              <a:rPr lang="en-US" dirty="0" err="1"/>
              <a:t>Lub</a:t>
            </a:r>
            <a:r>
              <a:rPr lang="en-US" dirty="0"/>
              <a:t> </a:t>
            </a:r>
            <a:r>
              <a:rPr lang="en-US" dirty="0" err="1"/>
              <a:t>Xya</a:t>
            </a:r>
            <a:r>
              <a:rPr lang="en-US" dirty="0"/>
              <a:t> </a:t>
            </a:r>
            <a:r>
              <a:rPr lang="en-US" dirty="0" err="1"/>
              <a:t>Hli</a:t>
            </a:r>
            <a:r>
              <a:rPr lang="en-US" dirty="0"/>
              <a:t> </a:t>
            </a:r>
            <a:r>
              <a:rPr lang="en-US" dirty="0" err="1"/>
              <a:t>Xyoo</a:t>
            </a:r>
            <a:r>
              <a:rPr lang="en-US" dirty="0"/>
              <a:t> 2024</a:t>
            </a:r>
            <a:r>
              <a:rPr lang="en-US" dirty="0" smtClean="0"/>
              <a:t>.</a:t>
            </a:r>
          </a:p>
          <a:p>
            <a:pPr algn="l"/>
            <a:endParaRPr lang="en-US" dirty="0"/>
          </a:p>
          <a:p>
            <a:pPr algn="l"/>
            <a:r>
              <a:rPr lang="en-US" dirty="0"/>
              <a:t>• </a:t>
            </a:r>
            <a:r>
              <a:rPr lang="en-US" dirty="0" err="1"/>
              <a:t>Tsis</a:t>
            </a:r>
            <a:r>
              <a:rPr lang="en-US" dirty="0"/>
              <a:t> </a:t>
            </a:r>
            <a:r>
              <a:rPr lang="en-US" dirty="0" err="1"/>
              <a:t>tas</a:t>
            </a:r>
            <a:r>
              <a:rPr lang="en-US" dirty="0"/>
              <a:t> li </a:t>
            </a:r>
            <a:r>
              <a:rPr lang="en-US" dirty="0" err="1"/>
              <a:t>xwb</a:t>
            </a:r>
            <a:r>
              <a:rPr lang="en-US" dirty="0"/>
              <a:t>, </a:t>
            </a:r>
            <a:r>
              <a:rPr lang="en-US" dirty="0" err="1"/>
              <a:t>kuj</a:t>
            </a:r>
            <a:r>
              <a:rPr lang="en-US" dirty="0"/>
              <a:t> </a:t>
            </a:r>
            <a:r>
              <a:rPr lang="en-US" dirty="0" err="1"/>
              <a:t>tseem</a:t>
            </a:r>
            <a:r>
              <a:rPr lang="en-US" dirty="0"/>
              <a:t> </a:t>
            </a:r>
            <a:r>
              <a:rPr lang="en-US" dirty="0" err="1"/>
              <a:t>yuav</a:t>
            </a:r>
            <a:r>
              <a:rPr lang="en-US" dirty="0"/>
              <a:t> </a:t>
            </a:r>
            <a:r>
              <a:rPr lang="en-US" dirty="0" err="1"/>
              <a:t>muaj</a:t>
            </a:r>
            <a:r>
              <a:rPr lang="en-US" dirty="0"/>
              <a:t> </a:t>
            </a:r>
            <a:r>
              <a:rPr lang="en-US" dirty="0" err="1"/>
              <a:t>kev</a:t>
            </a:r>
            <a:r>
              <a:rPr lang="en-US" dirty="0"/>
              <a:t> </a:t>
            </a:r>
            <a:r>
              <a:rPr lang="en-US" dirty="0" err="1"/>
              <a:t>qhib</a:t>
            </a:r>
            <a:r>
              <a:rPr lang="en-US" dirty="0"/>
              <a:t> </a:t>
            </a:r>
            <a:r>
              <a:rPr lang="en-US" dirty="0" err="1"/>
              <a:t>teev</a:t>
            </a:r>
            <a:r>
              <a:rPr lang="en-US" dirty="0"/>
              <a:t> </a:t>
            </a:r>
            <a:r>
              <a:rPr lang="en-US" dirty="0" err="1"/>
              <a:t>npe</a:t>
            </a:r>
            <a:r>
              <a:rPr lang="en-US" dirty="0"/>
              <a:t> </a:t>
            </a:r>
            <a:r>
              <a:rPr lang="en-US" dirty="0" err="1"/>
              <a:t>rau</a:t>
            </a:r>
            <a:r>
              <a:rPr lang="en-US" dirty="0"/>
              <a:t> </a:t>
            </a:r>
            <a:r>
              <a:rPr lang="en-US" i="1" dirty="0"/>
              <a:t>Medicare </a:t>
            </a:r>
            <a:r>
              <a:rPr lang="en-US" dirty="0"/>
              <a:t>sib </a:t>
            </a:r>
            <a:r>
              <a:rPr lang="en-US" dirty="0" err="1"/>
              <a:t>xws</a:t>
            </a:r>
            <a:r>
              <a:rPr lang="en-US" dirty="0"/>
              <a:t> </a:t>
            </a:r>
            <a:r>
              <a:rPr lang="en-US" dirty="0" err="1"/>
              <a:t>rau</a:t>
            </a:r>
            <a:r>
              <a:rPr lang="en-US" dirty="0"/>
              <a:t> </a:t>
            </a:r>
            <a:r>
              <a:rPr lang="en-US" dirty="0" err="1"/>
              <a:t>ncau</a:t>
            </a:r>
            <a:r>
              <a:rPr lang="en-US" dirty="0"/>
              <a:t> </a:t>
            </a:r>
            <a:r>
              <a:rPr lang="en-US" dirty="0" err="1"/>
              <a:t>sij</a:t>
            </a:r>
            <a:r>
              <a:rPr lang="en-US" dirty="0"/>
              <a:t> </a:t>
            </a:r>
            <a:r>
              <a:rPr lang="en-US" dirty="0" err="1"/>
              <a:t>hawm</a:t>
            </a:r>
            <a:r>
              <a:rPr lang="en-US" dirty="0"/>
              <a:t> </a:t>
            </a:r>
            <a:r>
              <a:rPr lang="en-US" dirty="0" err="1"/>
              <a:t>rau</a:t>
            </a:r>
            <a:r>
              <a:rPr lang="en-US" dirty="0"/>
              <a:t> </a:t>
            </a:r>
            <a:r>
              <a:rPr lang="en-US" dirty="0" err="1"/>
              <a:t>lub</a:t>
            </a:r>
            <a:r>
              <a:rPr lang="en-US" dirty="0"/>
              <a:t> </a:t>
            </a:r>
            <a:r>
              <a:rPr lang="en-US" dirty="0" err="1"/>
              <a:t>hli</a:t>
            </a:r>
            <a:endParaRPr lang="en-US" dirty="0"/>
          </a:p>
          <a:p>
            <a:pPr algn="l"/>
            <a:r>
              <a:rPr lang="en-US" dirty="0" err="1"/>
              <a:t>rau</a:t>
            </a:r>
            <a:r>
              <a:rPr lang="en-US" dirty="0"/>
              <a:t> </a:t>
            </a:r>
            <a:r>
              <a:rPr lang="en-US" dirty="0" err="1"/>
              <a:t>cov</a:t>
            </a:r>
            <a:r>
              <a:rPr lang="en-US" dirty="0"/>
              <a:t> </a:t>
            </a:r>
            <a:r>
              <a:rPr lang="en-US" dirty="0" err="1"/>
              <a:t>xwm</a:t>
            </a:r>
            <a:r>
              <a:rPr lang="en-US" dirty="0"/>
              <a:t> </a:t>
            </a:r>
            <a:r>
              <a:rPr lang="en-US" dirty="0" err="1"/>
              <a:t>txheej</a:t>
            </a:r>
            <a:r>
              <a:rPr lang="en-US" dirty="0"/>
              <a:t> </a:t>
            </a:r>
            <a:r>
              <a:rPr lang="en-US" dirty="0" err="1"/>
              <a:t>thaum</a:t>
            </a:r>
            <a:r>
              <a:rPr lang="en-US" dirty="0"/>
              <a:t> Medicare </a:t>
            </a:r>
            <a:r>
              <a:rPr lang="en-US" dirty="0" err="1"/>
              <a:t>cov</a:t>
            </a:r>
            <a:r>
              <a:rPr lang="en-US" dirty="0"/>
              <a:t> </a:t>
            </a:r>
            <a:r>
              <a:rPr lang="en-US" dirty="0" err="1"/>
              <a:t>tswv</a:t>
            </a:r>
            <a:r>
              <a:rPr lang="en-US" dirty="0"/>
              <a:t> </a:t>
            </a:r>
            <a:r>
              <a:rPr lang="en-US" dirty="0" err="1"/>
              <a:t>cuab</a:t>
            </a:r>
            <a:r>
              <a:rPr lang="en-US" dirty="0"/>
              <a:t> </a:t>
            </a:r>
            <a:r>
              <a:rPr lang="en-US" dirty="0" err="1" smtClean="0"/>
              <a:t>poob</a:t>
            </a:r>
            <a:r>
              <a:rPr lang="en-US" dirty="0" smtClean="0"/>
              <a:t> </a:t>
            </a:r>
            <a:r>
              <a:rPr lang="en-US" dirty="0" err="1" smtClean="0"/>
              <a:t>dhau</a:t>
            </a:r>
            <a:r>
              <a:rPr lang="en-US" dirty="0" smtClean="0"/>
              <a:t> </a:t>
            </a:r>
            <a:r>
              <a:rPr lang="en-US" dirty="0" err="1" smtClean="0"/>
              <a:t>ntaw</a:t>
            </a:r>
            <a:r>
              <a:rPr lang="en-US" dirty="0" err="1"/>
              <a:t>m</a:t>
            </a:r>
            <a:r>
              <a:rPr lang="en-US" dirty="0" smtClean="0"/>
              <a:t> </a:t>
            </a:r>
            <a:r>
              <a:rPr lang="en-US" dirty="0" err="1"/>
              <a:t>kev</a:t>
            </a:r>
            <a:r>
              <a:rPr lang="en-US" dirty="0"/>
              <a:t> </a:t>
            </a:r>
            <a:r>
              <a:rPr lang="en-US" dirty="0" err="1"/>
              <a:t>muaj</a:t>
            </a:r>
            <a:r>
              <a:rPr lang="en-US" dirty="0"/>
              <a:t> </a:t>
            </a:r>
            <a:r>
              <a:rPr lang="en-US" dirty="0" err="1"/>
              <a:t>cai</a:t>
            </a:r>
            <a:r>
              <a:rPr lang="en-US" dirty="0"/>
              <a:t> </a:t>
            </a:r>
            <a:r>
              <a:rPr lang="en-US" dirty="0" err="1"/>
              <a:t>tsim</a:t>
            </a:r>
            <a:r>
              <a:rPr lang="en-US" dirty="0"/>
              <a:t> </a:t>
            </a:r>
            <a:r>
              <a:rPr lang="en-US" dirty="0" err="1"/>
              <a:t>nyog</a:t>
            </a:r>
            <a:r>
              <a:rPr lang="en-US" dirty="0"/>
              <a:t> </a:t>
            </a:r>
            <a:r>
              <a:rPr lang="en-US" dirty="0" err="1"/>
              <a:t>nyob</a:t>
            </a:r>
            <a:r>
              <a:rPr lang="en-US" dirty="0"/>
              <a:t> </a:t>
            </a:r>
            <a:r>
              <a:rPr lang="en-US" dirty="0" err="1"/>
              <a:t>rau</a:t>
            </a:r>
            <a:r>
              <a:rPr lang="en-US" dirty="0"/>
              <a:t> </a:t>
            </a:r>
            <a:r>
              <a:rPr lang="en-US" dirty="0" err="1"/>
              <a:t>ncua</a:t>
            </a:r>
            <a:r>
              <a:rPr lang="en-US" dirty="0"/>
              <a:t> </a:t>
            </a:r>
            <a:r>
              <a:rPr lang="en-US" dirty="0" err="1"/>
              <a:t>sij</a:t>
            </a:r>
            <a:r>
              <a:rPr lang="en-US" dirty="0"/>
              <a:t> </a:t>
            </a:r>
            <a:r>
              <a:rPr lang="en-US" dirty="0" err="1" smtClean="0"/>
              <a:t>hawm</a:t>
            </a:r>
            <a:r>
              <a:rPr lang="en-US" dirty="0" smtClean="0"/>
              <a:t> </a:t>
            </a:r>
            <a:r>
              <a:rPr lang="en-US" dirty="0" err="1" smtClean="0"/>
              <a:t>qhib</a:t>
            </a:r>
            <a:r>
              <a:rPr lang="en-US" dirty="0" smtClean="0"/>
              <a:t> </a:t>
            </a:r>
            <a:r>
              <a:rPr lang="en-US" dirty="0" err="1"/>
              <a:t>teev</a:t>
            </a:r>
            <a:r>
              <a:rPr lang="en-US" dirty="0"/>
              <a:t> </a:t>
            </a:r>
            <a:r>
              <a:rPr lang="en-US" dirty="0" err="1"/>
              <a:t>npe</a:t>
            </a:r>
            <a:r>
              <a:rPr lang="en-US" dirty="0"/>
              <a:t> </a:t>
            </a:r>
            <a:r>
              <a:rPr lang="en-US" dirty="0" err="1"/>
              <a:t>rau</a:t>
            </a:r>
            <a:r>
              <a:rPr lang="en-US" dirty="0"/>
              <a:t> Medicare sab </a:t>
            </a:r>
            <a:r>
              <a:rPr lang="en-US" dirty="0" err="1"/>
              <a:t>nrauv</a:t>
            </a:r>
            <a:r>
              <a:rPr lang="en-US" dirty="0" smtClean="0"/>
              <a:t>.</a:t>
            </a:r>
          </a:p>
          <a:p>
            <a:pPr algn="l"/>
            <a:endParaRPr lang="en-US" dirty="0"/>
          </a:p>
          <a:p>
            <a:pPr algn="l"/>
            <a:r>
              <a:rPr lang="en-US" dirty="0"/>
              <a:t>• Capital Consortium </a:t>
            </a:r>
            <a:r>
              <a:rPr lang="en-US" dirty="0" err="1"/>
              <a:t>Cov</a:t>
            </a:r>
            <a:r>
              <a:rPr lang="en-US" dirty="0"/>
              <a:t> </a:t>
            </a:r>
            <a:r>
              <a:rPr lang="en-US" dirty="0" err="1"/>
              <a:t>Neeg</a:t>
            </a:r>
            <a:r>
              <a:rPr lang="en-US" dirty="0"/>
              <a:t> </a:t>
            </a:r>
            <a:r>
              <a:rPr lang="en-US" dirty="0" err="1"/>
              <a:t>Ua</a:t>
            </a:r>
            <a:r>
              <a:rPr lang="en-US" dirty="0"/>
              <a:t> </a:t>
            </a:r>
            <a:r>
              <a:rPr lang="en-US" dirty="0" err="1"/>
              <a:t>Hauj</a:t>
            </a:r>
            <a:r>
              <a:rPr lang="en-US" dirty="0"/>
              <a:t> </a:t>
            </a:r>
            <a:r>
              <a:rPr lang="en-US" dirty="0" err="1"/>
              <a:t>Lwm</a:t>
            </a:r>
            <a:r>
              <a:rPr lang="en-US" dirty="0"/>
              <a:t> </a:t>
            </a:r>
            <a:r>
              <a:rPr lang="en-US" dirty="0" err="1"/>
              <a:t>yuav</a:t>
            </a:r>
            <a:r>
              <a:rPr lang="en-US" dirty="0"/>
              <a:t> </a:t>
            </a:r>
            <a:r>
              <a:rPr lang="en-US" dirty="0" err="1"/>
              <a:t>piav</a:t>
            </a:r>
            <a:r>
              <a:rPr lang="en-US" dirty="0"/>
              <a:t> </a:t>
            </a:r>
            <a:r>
              <a:rPr lang="en-US" dirty="0" err="1"/>
              <a:t>qhia</a:t>
            </a:r>
            <a:r>
              <a:rPr lang="en-US" dirty="0"/>
              <a:t> </a:t>
            </a:r>
            <a:r>
              <a:rPr lang="en-US" dirty="0" err="1" smtClean="0"/>
              <a:t>cov</a:t>
            </a:r>
            <a:r>
              <a:rPr lang="en-US" dirty="0" smtClean="0"/>
              <a:t> </a:t>
            </a:r>
            <a:r>
              <a:rPr lang="en-US" dirty="0" err="1"/>
              <a:t>sij</a:t>
            </a:r>
            <a:r>
              <a:rPr lang="en-US" dirty="0"/>
              <a:t> </a:t>
            </a:r>
            <a:r>
              <a:rPr lang="en-US" dirty="0" err="1"/>
              <a:t>hawm</a:t>
            </a:r>
            <a:r>
              <a:rPr lang="en-US" dirty="0"/>
              <a:t> </a:t>
            </a:r>
            <a:r>
              <a:rPr lang="en-US" dirty="0" err="1"/>
              <a:t>qhib</a:t>
            </a:r>
            <a:r>
              <a:rPr lang="en-US" dirty="0"/>
              <a:t> </a:t>
            </a:r>
            <a:r>
              <a:rPr lang="en-US" dirty="0" err="1"/>
              <a:t>teev</a:t>
            </a:r>
            <a:r>
              <a:rPr lang="en-US" dirty="0"/>
              <a:t> </a:t>
            </a:r>
            <a:r>
              <a:rPr lang="en-US" dirty="0" err="1"/>
              <a:t>npe</a:t>
            </a:r>
            <a:r>
              <a:rPr lang="en-US" dirty="0"/>
              <a:t> </a:t>
            </a:r>
            <a:r>
              <a:rPr lang="en-US" dirty="0" err="1"/>
              <a:t>rau</a:t>
            </a:r>
            <a:r>
              <a:rPr lang="en-US" dirty="0"/>
              <a:t> </a:t>
            </a:r>
            <a:r>
              <a:rPr lang="en-US" dirty="0" err="1"/>
              <a:t>cov</a:t>
            </a:r>
            <a:r>
              <a:rPr lang="en-US" dirty="0"/>
              <a:t> </a:t>
            </a:r>
            <a:r>
              <a:rPr lang="en-US" dirty="0" err="1"/>
              <a:t>tswv</a:t>
            </a:r>
            <a:r>
              <a:rPr lang="en-US" dirty="0"/>
              <a:t> </a:t>
            </a:r>
            <a:r>
              <a:rPr lang="en-US" dirty="0" err="1"/>
              <a:t>cuab</a:t>
            </a:r>
            <a:endParaRPr lang="en-US" dirty="0"/>
          </a:p>
          <a:p>
            <a:pPr algn="l"/>
            <a:r>
              <a:rPr lang="en-US" dirty="0" err="1"/>
              <a:t>uas</a:t>
            </a:r>
            <a:r>
              <a:rPr lang="en-US" dirty="0"/>
              <a:t> </a:t>
            </a:r>
            <a:r>
              <a:rPr lang="en-US" dirty="0" err="1"/>
              <a:t>poob</a:t>
            </a:r>
            <a:r>
              <a:rPr lang="en-US" dirty="0"/>
              <a:t> </a:t>
            </a:r>
            <a:r>
              <a:rPr lang="en-US" dirty="0" err="1"/>
              <a:t>qhov</a:t>
            </a:r>
            <a:r>
              <a:rPr lang="en-US" dirty="0"/>
              <a:t> </a:t>
            </a:r>
            <a:r>
              <a:rPr lang="en-US" dirty="0" err="1"/>
              <a:t>kev</a:t>
            </a:r>
            <a:r>
              <a:rPr lang="en-US" dirty="0"/>
              <a:t> </a:t>
            </a:r>
            <a:r>
              <a:rPr lang="en-US" dirty="0" err="1"/>
              <a:t>pab</a:t>
            </a:r>
            <a:r>
              <a:rPr lang="en-US" dirty="0"/>
              <a:t> them </a:t>
            </a:r>
            <a:r>
              <a:rPr lang="en-US" dirty="0" err="1"/>
              <a:t>nqi</a:t>
            </a:r>
            <a:r>
              <a:rPr lang="en-US" dirty="0"/>
              <a:t> tom </a:t>
            </a:r>
            <a:r>
              <a:rPr lang="en-US" dirty="0" err="1"/>
              <a:t>qab</a:t>
            </a:r>
            <a:r>
              <a:rPr lang="en-US" dirty="0"/>
              <a:t> tau </a:t>
            </a:r>
            <a:r>
              <a:rPr lang="en-US" dirty="0" err="1"/>
              <a:t>ua</a:t>
            </a:r>
            <a:r>
              <a:rPr lang="en-US" dirty="0"/>
              <a:t> </a:t>
            </a:r>
            <a:r>
              <a:rPr lang="en-US" dirty="0" err="1"/>
              <a:t>tiag</a:t>
            </a:r>
            <a:r>
              <a:rPr lang="en-US" dirty="0"/>
              <a:t> </a:t>
            </a:r>
            <a:r>
              <a:rPr lang="en-US" dirty="0" err="1"/>
              <a:t>rov</a:t>
            </a:r>
            <a:r>
              <a:rPr lang="en-US" dirty="0"/>
              <a:t> </a:t>
            </a:r>
            <a:r>
              <a:rPr lang="en-US" dirty="0" err="1"/>
              <a:t>txuas</a:t>
            </a:r>
            <a:r>
              <a:rPr lang="en-US" dirty="0"/>
              <a:t> </a:t>
            </a:r>
            <a:r>
              <a:rPr lang="en-US" dirty="0" err="1"/>
              <a:t>sij</a:t>
            </a:r>
            <a:r>
              <a:rPr lang="en-US" dirty="0"/>
              <a:t> </a:t>
            </a:r>
            <a:r>
              <a:rPr lang="en-US" dirty="0" err="1"/>
              <a:t>hawm</a:t>
            </a:r>
            <a:r>
              <a:rPr lang="en-US" dirty="0"/>
              <a:t> </a:t>
            </a:r>
            <a:r>
              <a:rPr lang="en-US" dirty="0" err="1"/>
              <a:t>dua</a:t>
            </a:r>
            <a:r>
              <a:rPr lang="en-US" dirty="0"/>
              <a:t> </a:t>
            </a:r>
            <a:r>
              <a:rPr lang="en-US" dirty="0" err="1"/>
              <a:t>tshiab</a:t>
            </a:r>
            <a:r>
              <a:rPr lang="en-US" dirty="0"/>
              <a:t> </a:t>
            </a:r>
            <a:r>
              <a:rPr lang="en-US" dirty="0" err="1"/>
              <a:t>kom</a:t>
            </a:r>
            <a:r>
              <a:rPr lang="en-US" dirty="0"/>
              <a:t> </a:t>
            </a:r>
            <a:r>
              <a:rPr lang="en-US" dirty="0" err="1"/>
              <a:t>tsawg</a:t>
            </a:r>
            <a:r>
              <a:rPr lang="en-US" dirty="0"/>
              <a:t> </a:t>
            </a:r>
            <a:r>
              <a:rPr lang="en-US" dirty="0" err="1"/>
              <a:t>tus</a:t>
            </a:r>
            <a:r>
              <a:rPr lang="en-US" dirty="0"/>
              <a:t> </a:t>
            </a:r>
            <a:r>
              <a:rPr lang="en-US" dirty="0" err="1"/>
              <a:t>neeg</a:t>
            </a:r>
            <a:endParaRPr lang="en-US" dirty="0"/>
          </a:p>
          <a:p>
            <a:pPr algn="l"/>
            <a:r>
              <a:rPr lang="en-US" dirty="0" err="1"/>
              <a:t>tshaj</a:t>
            </a:r>
            <a:r>
              <a:rPr lang="en-US" dirty="0"/>
              <a:t> </a:t>
            </a:r>
            <a:r>
              <a:rPr lang="en-US" dirty="0" err="1"/>
              <a:t>plaws</a:t>
            </a:r>
            <a:r>
              <a:rPr lang="en-US" dirty="0"/>
              <a:t> </a:t>
            </a:r>
            <a:r>
              <a:rPr lang="en-US" dirty="0" err="1" smtClean="0"/>
              <a:t>thiaj</a:t>
            </a:r>
            <a:r>
              <a:rPr lang="en-US" dirty="0" smtClean="0"/>
              <a:t> li tau </a:t>
            </a:r>
            <a:r>
              <a:rPr lang="en-US" dirty="0" err="1" smtClean="0"/>
              <a:t>poob</a:t>
            </a:r>
            <a:r>
              <a:rPr lang="en-US" dirty="0" smtClean="0"/>
              <a:t> </a:t>
            </a:r>
            <a:r>
              <a:rPr lang="en-US" dirty="0" err="1" smtClean="0"/>
              <a:t>txoj</a:t>
            </a:r>
            <a:r>
              <a:rPr lang="en-US" dirty="0" smtClean="0"/>
              <a:t> </a:t>
            </a:r>
            <a:r>
              <a:rPr lang="en-US" dirty="0" err="1" smtClean="0"/>
              <a:t>kev</a:t>
            </a:r>
            <a:r>
              <a:rPr lang="en-US" dirty="0" smtClean="0"/>
              <a:t> </a:t>
            </a:r>
            <a:r>
              <a:rPr lang="en-US" dirty="0" err="1" smtClean="0"/>
              <a:t>pab</a:t>
            </a:r>
            <a:r>
              <a:rPr lang="en-US" dirty="0" smtClean="0"/>
              <a:t> </a:t>
            </a:r>
            <a:r>
              <a:rPr lang="en-US" dirty="0" err="1" smtClean="0"/>
              <a:t>kho</a:t>
            </a:r>
            <a:r>
              <a:rPr lang="en-US" dirty="0" smtClean="0"/>
              <a:t> </a:t>
            </a:r>
            <a:r>
              <a:rPr lang="en-US" dirty="0"/>
              <a:t>mob</a:t>
            </a:r>
            <a:r>
              <a:rPr lang="en-US" dirty="0" smtClean="0"/>
              <a:t>.</a:t>
            </a:r>
          </a:p>
          <a:p>
            <a:pPr algn="l"/>
            <a:endParaRPr lang="en-US" dirty="0"/>
          </a:p>
          <a:p>
            <a:pPr algn="l"/>
            <a:r>
              <a:rPr lang="en-US" dirty="0"/>
              <a:t>• Kev </a:t>
            </a:r>
            <a:r>
              <a:rPr lang="en-US" dirty="0" err="1"/>
              <a:t>nqis</a:t>
            </a:r>
            <a:r>
              <a:rPr lang="en-US" dirty="0"/>
              <a:t> </a:t>
            </a:r>
            <a:r>
              <a:rPr lang="en-US" dirty="0" err="1"/>
              <a:t>tes</a:t>
            </a:r>
            <a:r>
              <a:rPr lang="en-US" dirty="0"/>
              <a:t> </a:t>
            </a:r>
            <a:r>
              <a:rPr lang="en-US" dirty="0" err="1"/>
              <a:t>ua</a:t>
            </a:r>
            <a:r>
              <a:rPr lang="en-US" dirty="0"/>
              <a:t> </a:t>
            </a:r>
            <a:r>
              <a:rPr lang="en-US" dirty="0" err="1"/>
              <a:t>kom</a:t>
            </a:r>
            <a:r>
              <a:rPr lang="en-US" dirty="0"/>
              <a:t> </a:t>
            </a:r>
            <a:r>
              <a:rPr lang="en-US" dirty="0" err="1"/>
              <a:t>ceev</a:t>
            </a:r>
            <a:r>
              <a:rPr lang="en-US" dirty="0"/>
              <a:t> </a:t>
            </a:r>
            <a:r>
              <a:rPr lang="en-US" dirty="0" err="1"/>
              <a:t>yog</a:t>
            </a:r>
            <a:r>
              <a:rPr lang="en-US" dirty="0"/>
              <a:t> </a:t>
            </a:r>
            <a:r>
              <a:rPr lang="en-US" dirty="0" err="1"/>
              <a:t>qhov</a:t>
            </a:r>
            <a:r>
              <a:rPr lang="en-US" dirty="0"/>
              <a:t> </a:t>
            </a:r>
            <a:r>
              <a:rPr lang="en-US" dirty="0" err="1"/>
              <a:t>tseem</a:t>
            </a:r>
            <a:r>
              <a:rPr lang="en-US" dirty="0"/>
              <a:t> </a:t>
            </a:r>
            <a:r>
              <a:rPr lang="en-US" dirty="0" err="1"/>
              <a:t>ceeb</a:t>
            </a:r>
            <a:r>
              <a:rPr lang="en-US" dirty="0"/>
              <a:t> </a:t>
            </a:r>
            <a:r>
              <a:rPr lang="en-US" dirty="0" err="1"/>
              <a:t>kom</a:t>
            </a:r>
            <a:r>
              <a:rPr lang="en-US" dirty="0"/>
              <a:t> </a:t>
            </a:r>
            <a:r>
              <a:rPr lang="en-US" dirty="0" err="1"/>
              <a:t>tsis</a:t>
            </a:r>
            <a:r>
              <a:rPr lang="en-US" dirty="0"/>
              <a:t> </a:t>
            </a:r>
            <a:r>
              <a:rPr lang="en-US" dirty="0" err="1"/>
              <a:t>txhob</a:t>
            </a:r>
            <a:r>
              <a:rPr lang="en-US" dirty="0"/>
              <a:t> </a:t>
            </a:r>
            <a:r>
              <a:rPr lang="en-US" dirty="0" err="1"/>
              <a:t>muaj</a:t>
            </a:r>
            <a:r>
              <a:rPr lang="en-US" dirty="0"/>
              <a:t> </a:t>
            </a:r>
            <a:r>
              <a:rPr lang="en-US" dirty="0" err="1"/>
              <a:t>qhov</a:t>
            </a:r>
            <a:r>
              <a:rPr lang="en-US" dirty="0"/>
              <a:t> sib </a:t>
            </a:r>
            <a:r>
              <a:rPr lang="en-US" dirty="0" err="1"/>
              <a:t>txawv</a:t>
            </a:r>
            <a:r>
              <a:rPr lang="en-US" dirty="0"/>
              <a:t> </a:t>
            </a:r>
            <a:r>
              <a:rPr lang="en-US" dirty="0" err="1"/>
              <a:t>rau</a:t>
            </a:r>
            <a:r>
              <a:rPr lang="en-US" dirty="0"/>
              <a:t> </a:t>
            </a:r>
            <a:r>
              <a:rPr lang="en-US" dirty="0" err="1"/>
              <a:t>qhov</a:t>
            </a:r>
            <a:r>
              <a:rPr lang="en-US" dirty="0"/>
              <a:t> </a:t>
            </a:r>
            <a:r>
              <a:rPr lang="en-US" dirty="0" err="1"/>
              <a:t>kev</a:t>
            </a:r>
            <a:r>
              <a:rPr lang="en-US" dirty="0"/>
              <a:t> </a:t>
            </a:r>
            <a:r>
              <a:rPr lang="en-US" dirty="0" err="1"/>
              <a:t>pab</a:t>
            </a:r>
            <a:r>
              <a:rPr lang="en-US" dirty="0"/>
              <a:t> </a:t>
            </a:r>
            <a:r>
              <a:rPr lang="en-US" dirty="0" err="1" smtClean="0"/>
              <a:t>kho</a:t>
            </a:r>
            <a:r>
              <a:rPr lang="en-US" dirty="0" smtClean="0"/>
              <a:t> mob vim </a:t>
            </a:r>
            <a:r>
              <a:rPr lang="en-US" dirty="0"/>
              <a:t>HealthCare.gov </a:t>
            </a:r>
            <a:r>
              <a:rPr lang="en-US" dirty="0" err="1"/>
              <a:t>tsuas</a:t>
            </a:r>
            <a:r>
              <a:rPr lang="en-US" dirty="0"/>
              <a:t> </a:t>
            </a:r>
            <a:r>
              <a:rPr lang="en-US" dirty="0" err="1"/>
              <a:t>tuaj</a:t>
            </a:r>
            <a:r>
              <a:rPr lang="en-US" dirty="0"/>
              <a:t> </a:t>
            </a:r>
            <a:r>
              <a:rPr lang="en-US" dirty="0" err="1"/>
              <a:t>yeem</a:t>
            </a:r>
            <a:r>
              <a:rPr lang="en-US" dirty="0"/>
              <a:t> </a:t>
            </a:r>
            <a:r>
              <a:rPr lang="en-US" dirty="0" err="1"/>
              <a:t>pib</a:t>
            </a:r>
            <a:r>
              <a:rPr lang="en-US" dirty="0"/>
              <a:t> </a:t>
            </a:r>
            <a:r>
              <a:rPr lang="en-US" dirty="0" err="1"/>
              <a:t>kev</a:t>
            </a:r>
            <a:r>
              <a:rPr lang="en-US" dirty="0"/>
              <a:t> </a:t>
            </a:r>
            <a:r>
              <a:rPr lang="en-US" dirty="0" err="1"/>
              <a:t>pab</a:t>
            </a:r>
            <a:r>
              <a:rPr lang="en-US" dirty="0"/>
              <a:t> </a:t>
            </a:r>
            <a:r>
              <a:rPr lang="en-US" dirty="0" err="1" smtClean="0"/>
              <a:t>tshiab</a:t>
            </a:r>
            <a:r>
              <a:rPr lang="en-US" dirty="0" smtClean="0"/>
              <a:t> </a:t>
            </a:r>
            <a:r>
              <a:rPr lang="en-US" dirty="0" err="1"/>
              <a:t>rau</a:t>
            </a:r>
            <a:r>
              <a:rPr lang="en-US" dirty="0"/>
              <a:t> </a:t>
            </a:r>
            <a:r>
              <a:rPr lang="en-US" dirty="0" err="1"/>
              <a:t>lub</a:t>
            </a:r>
            <a:r>
              <a:rPr lang="en-US" dirty="0"/>
              <a:t> </a:t>
            </a:r>
            <a:r>
              <a:rPr lang="en-US" dirty="0" err="1"/>
              <a:t>hli</a:t>
            </a:r>
            <a:r>
              <a:rPr lang="en-US" dirty="0"/>
              <a:t> </a:t>
            </a:r>
            <a:r>
              <a:rPr lang="en-US" i="1" dirty="0"/>
              <a:t>tom </a:t>
            </a:r>
            <a:r>
              <a:rPr lang="en-US" i="1" dirty="0" err="1"/>
              <a:t>qab</a:t>
            </a:r>
            <a:r>
              <a:rPr lang="en-US" i="1" dirty="0"/>
              <a:t> </a:t>
            </a:r>
            <a:r>
              <a:rPr lang="en-US" dirty="0" err="1"/>
              <a:t>tus</a:t>
            </a:r>
            <a:r>
              <a:rPr lang="en-US" dirty="0"/>
              <a:t> </a:t>
            </a:r>
            <a:r>
              <a:rPr lang="en-US" dirty="0" err="1"/>
              <a:t>neeg</a:t>
            </a:r>
            <a:r>
              <a:rPr lang="en-US" dirty="0"/>
              <a:t> </a:t>
            </a:r>
            <a:r>
              <a:rPr lang="en-US" dirty="0" err="1"/>
              <a:t>ua</a:t>
            </a:r>
            <a:r>
              <a:rPr lang="en-US" dirty="0"/>
              <a:t> </a:t>
            </a:r>
            <a:r>
              <a:rPr lang="en-US" dirty="0" err="1" smtClean="0"/>
              <a:t>ntawv</a:t>
            </a:r>
            <a:r>
              <a:rPr lang="en-US" dirty="0" smtClean="0"/>
              <a:t> </a:t>
            </a:r>
            <a:r>
              <a:rPr lang="en-US" dirty="0" err="1" smtClean="0"/>
              <a:t>thov</a:t>
            </a:r>
            <a:r>
              <a:rPr lang="en-US" dirty="0" smtClean="0"/>
              <a:t> </a:t>
            </a:r>
            <a:r>
              <a:rPr lang="en-US" dirty="0" err="1"/>
              <a:t>lawm</a:t>
            </a:r>
            <a:r>
              <a:rPr lang="en-US" dirty="0"/>
              <a:t> </a:t>
            </a:r>
            <a:r>
              <a:rPr lang="en-US" dirty="0" err="1"/>
              <a:t>xwb</a:t>
            </a:r>
            <a:r>
              <a:rPr lang="en-US" dirty="0"/>
              <a:t>.</a:t>
            </a:r>
            <a:endParaRPr lang="en-US" sz="2000" b="1" i="1" dirty="0"/>
          </a:p>
          <a:p>
            <a:pPr algn="l"/>
            <a:endParaRPr lang="en-US" sz="2000" dirty="0">
              <a:solidFill>
                <a:schemeClr val="bg1">
                  <a:lumMod val="50000"/>
                </a:schemeClr>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6" name="TextBox 5"/>
          <p:cNvSpPr txBox="1"/>
          <p:nvPr/>
        </p:nvSpPr>
        <p:spPr>
          <a:xfrm>
            <a:off x="1654228" y="897769"/>
            <a:ext cx="7740981" cy="461665"/>
          </a:xfrm>
          <a:prstGeom prst="rect">
            <a:avLst/>
          </a:prstGeom>
          <a:noFill/>
        </p:spPr>
        <p:txBody>
          <a:bodyPr wrap="square" rtlCol="0">
            <a:spAutoFit/>
          </a:bodyPr>
          <a:lstStyle/>
          <a:p>
            <a:r>
              <a:rPr lang="en-US" sz="2400" dirty="0">
                <a:solidFill>
                  <a:srgbClr val="F7941D"/>
                </a:solidFill>
                <a:latin typeface="Century Gothic" panose="020B0502020202020204" pitchFamily="34" charset="0"/>
              </a:rPr>
              <a:t>Public Health Unwinding</a:t>
            </a:r>
          </a:p>
        </p:txBody>
      </p:sp>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5633969"/>
      </p:ext>
    </p:extLst>
  </p:cSld>
  <p:clrMapOvr>
    <a:masterClrMapping/>
  </p:clrMapOvr>
  <mc:AlternateContent xmlns:mc="http://schemas.openxmlformats.org/markup-compatibility/2006">
    <mc:Choice xmlns:p14="http://schemas.microsoft.com/office/powerpoint/2010/main" Requires="p14">
      <p:transition spd="slow" p14:dur="2000" advTm="115081"/>
    </mc:Choice>
    <mc:Fallback>
      <p:transition spd="slow" advTm="115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685" y="1528648"/>
            <a:ext cx="9788161" cy="5329352"/>
          </a:xfrm>
        </p:spPr>
        <p:txBody>
          <a:bodyPr>
            <a:normAutofit fontScale="92500" lnSpcReduction="20000"/>
          </a:bodyPr>
          <a:lstStyle/>
          <a:p>
            <a:r>
              <a:rPr lang="en-US" b="1" i="1" dirty="0"/>
              <a:t>Dab </a:t>
            </a:r>
            <a:r>
              <a:rPr lang="en-US" b="1" i="1" dirty="0" err="1"/>
              <a:t>tsi</a:t>
            </a:r>
            <a:r>
              <a:rPr lang="en-US" b="1" i="1" dirty="0"/>
              <a:t> </a:t>
            </a:r>
            <a:r>
              <a:rPr lang="en-US" b="1" i="1" dirty="0" err="1"/>
              <a:t>tseem</a:t>
            </a:r>
            <a:r>
              <a:rPr lang="en-US" b="1" i="1" dirty="0"/>
              <a:t> </a:t>
            </a:r>
            <a:r>
              <a:rPr lang="en-US" b="1" i="1" dirty="0" err="1"/>
              <a:t>yog</a:t>
            </a:r>
            <a:r>
              <a:rPr lang="en-US" b="1" i="1" dirty="0"/>
              <a:t> yam </a:t>
            </a:r>
            <a:r>
              <a:rPr lang="en-US" b="1" i="1" dirty="0" err="1"/>
              <a:t>uas</a:t>
            </a:r>
            <a:r>
              <a:rPr lang="en-US" b="1" i="1" dirty="0"/>
              <a:t> </a:t>
            </a:r>
            <a:r>
              <a:rPr lang="en-US" b="1" i="1" dirty="0" err="1"/>
              <a:t>yuav</a:t>
            </a:r>
            <a:r>
              <a:rPr lang="en-US" b="1" i="1" dirty="0"/>
              <a:t> </a:t>
            </a:r>
            <a:r>
              <a:rPr lang="en-US" b="1" i="1" dirty="0" err="1"/>
              <a:t>hloov</a:t>
            </a:r>
            <a:r>
              <a:rPr lang="en-US" b="1" i="1" dirty="0"/>
              <a:t> </a:t>
            </a:r>
            <a:r>
              <a:rPr lang="en-US" b="1" i="1" dirty="0" err="1"/>
              <a:t>pauv</a:t>
            </a:r>
            <a:r>
              <a:rPr lang="en-US" b="1" i="1" dirty="0"/>
              <a:t> </a:t>
            </a:r>
            <a:r>
              <a:rPr lang="en-US" b="1" i="1" dirty="0" err="1"/>
              <a:t>tsis</a:t>
            </a:r>
            <a:r>
              <a:rPr lang="en-US" b="1" i="1" dirty="0"/>
              <a:t> </a:t>
            </a:r>
            <a:r>
              <a:rPr lang="en-US" b="1" i="1" dirty="0" err="1"/>
              <a:t>tu</a:t>
            </a:r>
            <a:r>
              <a:rPr lang="en-US" b="1" i="1" dirty="0"/>
              <a:t> </a:t>
            </a:r>
            <a:r>
              <a:rPr lang="en-US" b="1" i="1" dirty="0" err="1"/>
              <a:t>ncua</a:t>
            </a:r>
            <a:endParaRPr lang="en-US" b="1" i="1" dirty="0"/>
          </a:p>
          <a:p>
            <a:pPr algn="l"/>
            <a:r>
              <a:rPr lang="en-US" sz="2900" dirty="0"/>
              <a:t>•</a:t>
            </a:r>
            <a:r>
              <a:rPr lang="en-US" dirty="0"/>
              <a:t> </a:t>
            </a:r>
            <a:r>
              <a:rPr lang="en-US" dirty="0" err="1" smtClean="0"/>
              <a:t>FoodShare</a:t>
            </a:r>
            <a:r>
              <a:rPr lang="en-US" dirty="0" smtClean="0"/>
              <a:t> </a:t>
            </a:r>
            <a:r>
              <a:rPr lang="en-US" dirty="0" err="1" smtClean="0"/>
              <a:t>cov</a:t>
            </a:r>
            <a:r>
              <a:rPr lang="en-US" dirty="0" smtClean="0"/>
              <a:t> </a:t>
            </a:r>
            <a:r>
              <a:rPr lang="en-US" dirty="0" err="1" smtClean="0"/>
              <a:t>nyiaj</a:t>
            </a:r>
            <a:r>
              <a:rPr lang="en-US" dirty="0" smtClean="0"/>
              <a:t> </a:t>
            </a:r>
            <a:r>
              <a:rPr lang="en-US" dirty="0" err="1" smtClean="0"/>
              <a:t>muab</a:t>
            </a:r>
            <a:r>
              <a:rPr lang="en-US" dirty="0" smtClean="0"/>
              <a:t> </a:t>
            </a:r>
            <a:r>
              <a:rPr lang="en-US" dirty="0" err="1" smtClean="0"/>
              <a:t>noj</a:t>
            </a:r>
            <a:endParaRPr lang="en-US" dirty="0"/>
          </a:p>
          <a:p>
            <a:pPr algn="l"/>
            <a:r>
              <a:rPr lang="en-US" dirty="0" smtClean="0"/>
              <a:t>	• </a:t>
            </a:r>
            <a:r>
              <a:rPr lang="en-US" dirty="0" err="1"/>
              <a:t>Peb</a:t>
            </a:r>
            <a:r>
              <a:rPr lang="en-US" dirty="0"/>
              <a:t> </a:t>
            </a:r>
            <a:r>
              <a:rPr lang="en-US" dirty="0" err="1"/>
              <a:t>cia</a:t>
            </a:r>
            <a:r>
              <a:rPr lang="en-US" dirty="0"/>
              <a:t> </a:t>
            </a:r>
            <a:r>
              <a:rPr lang="en-US" dirty="0" err="1"/>
              <a:t>siab</a:t>
            </a:r>
            <a:r>
              <a:rPr lang="en-US" dirty="0"/>
              <a:t> </a:t>
            </a:r>
            <a:r>
              <a:rPr lang="en-US" dirty="0" err="1"/>
              <a:t>tias</a:t>
            </a:r>
            <a:r>
              <a:rPr lang="en-US" dirty="0"/>
              <a:t> </a:t>
            </a:r>
            <a:r>
              <a:rPr lang="en-US" dirty="0" err="1"/>
              <a:t>yuav</a:t>
            </a:r>
            <a:r>
              <a:rPr lang="en-US" dirty="0"/>
              <a:t> </a:t>
            </a:r>
            <a:r>
              <a:rPr lang="en-US" dirty="0" err="1"/>
              <a:t>muaj</a:t>
            </a:r>
            <a:r>
              <a:rPr lang="en-US" dirty="0"/>
              <a:t> </a:t>
            </a:r>
            <a:r>
              <a:rPr lang="en-US" dirty="0" err="1"/>
              <a:t>kev</a:t>
            </a:r>
            <a:r>
              <a:rPr lang="en-US" dirty="0"/>
              <a:t> </a:t>
            </a:r>
            <a:r>
              <a:rPr lang="en-US" dirty="0" err="1"/>
              <a:t>hloov</a:t>
            </a:r>
            <a:r>
              <a:rPr lang="en-US" dirty="0"/>
              <a:t> </a:t>
            </a:r>
            <a:r>
              <a:rPr lang="en-US" dirty="0" err="1"/>
              <a:t>pauv</a:t>
            </a:r>
            <a:r>
              <a:rPr lang="en-US" dirty="0"/>
              <a:t> </a:t>
            </a:r>
            <a:r>
              <a:rPr lang="en-US" dirty="0" err="1"/>
              <a:t>rau</a:t>
            </a:r>
            <a:r>
              <a:rPr lang="en-US" dirty="0"/>
              <a:t> </a:t>
            </a:r>
            <a:r>
              <a:rPr lang="en-US" dirty="0" err="1"/>
              <a:t>cov</a:t>
            </a:r>
            <a:r>
              <a:rPr lang="en-US" dirty="0"/>
              <a:t> </a:t>
            </a:r>
            <a:r>
              <a:rPr lang="en-US" dirty="0" err="1"/>
              <a:t>cai</a:t>
            </a:r>
            <a:r>
              <a:rPr lang="en-US" dirty="0"/>
              <a:t> </a:t>
            </a:r>
            <a:r>
              <a:rPr lang="en-US" dirty="0" err="1"/>
              <a:t>hais</a:t>
            </a:r>
            <a:r>
              <a:rPr lang="en-US" dirty="0"/>
              <a:t> </a:t>
            </a:r>
            <a:r>
              <a:rPr lang="en-US" dirty="0" err="1"/>
              <a:t>txog</a:t>
            </a:r>
            <a:r>
              <a:rPr lang="en-US" dirty="0"/>
              <a:t> </a:t>
            </a:r>
            <a:r>
              <a:rPr lang="en-US" dirty="0" err="1"/>
              <a:t>kev</a:t>
            </a:r>
            <a:r>
              <a:rPr lang="en-US" dirty="0"/>
              <a:t> </a:t>
            </a:r>
            <a:r>
              <a:rPr lang="en-US" dirty="0" err="1"/>
              <a:t>kuaj</a:t>
            </a:r>
            <a:r>
              <a:rPr lang="en-US" dirty="0"/>
              <a:t> </a:t>
            </a:r>
            <a:r>
              <a:rPr lang="en-US" dirty="0" smtClean="0"/>
              <a:t>	</a:t>
            </a:r>
            <a:r>
              <a:rPr lang="en-US" dirty="0" err="1" smtClean="0"/>
              <a:t>yeeb</a:t>
            </a:r>
            <a:r>
              <a:rPr lang="en-US" dirty="0" smtClean="0"/>
              <a:t> </a:t>
            </a:r>
            <a:r>
              <a:rPr lang="en-US" dirty="0" err="1" smtClean="0"/>
              <a:t>tshuaj</a:t>
            </a:r>
            <a:r>
              <a:rPr lang="en-US" dirty="0" smtClean="0"/>
              <a:t> </a:t>
            </a:r>
            <a:r>
              <a:rPr lang="en-US" dirty="0" err="1"/>
              <a:t>uas</a:t>
            </a:r>
            <a:r>
              <a:rPr lang="en-US" dirty="0"/>
              <a:t> </a:t>
            </a:r>
            <a:r>
              <a:rPr lang="en-US" dirty="0" err="1" smtClean="0"/>
              <a:t>cuam</a:t>
            </a:r>
            <a:r>
              <a:rPr lang="en-US" dirty="0" smtClean="0"/>
              <a:t> </a:t>
            </a:r>
            <a:r>
              <a:rPr lang="en-US" dirty="0" err="1" smtClean="0"/>
              <a:t>tshuam</a:t>
            </a:r>
            <a:r>
              <a:rPr lang="en-US" dirty="0" smtClean="0"/>
              <a:t> </a:t>
            </a:r>
            <a:r>
              <a:rPr lang="en-US" dirty="0" err="1"/>
              <a:t>rau</a:t>
            </a:r>
            <a:r>
              <a:rPr lang="en-US" dirty="0"/>
              <a:t> </a:t>
            </a:r>
            <a:r>
              <a:rPr lang="en-US" dirty="0" err="1"/>
              <a:t>cov</a:t>
            </a:r>
            <a:r>
              <a:rPr lang="en-US" dirty="0"/>
              <a:t> </a:t>
            </a:r>
            <a:r>
              <a:rPr lang="en-US" dirty="0" err="1" smtClean="0"/>
              <a:t>neeg</a:t>
            </a:r>
            <a:r>
              <a:rPr lang="en-US" dirty="0" smtClean="0"/>
              <a:t> tab </a:t>
            </a:r>
            <a:r>
              <a:rPr lang="en-US" dirty="0"/>
              <a:t>sis </a:t>
            </a:r>
            <a:r>
              <a:rPr lang="en-US" dirty="0" err="1"/>
              <a:t>lub</a:t>
            </a:r>
            <a:r>
              <a:rPr lang="en-US" dirty="0"/>
              <a:t> </a:t>
            </a:r>
            <a:r>
              <a:rPr lang="en-US" dirty="0" err="1"/>
              <a:t>sij</a:t>
            </a:r>
            <a:r>
              <a:rPr lang="en-US" dirty="0"/>
              <a:t> </a:t>
            </a:r>
            <a:r>
              <a:rPr lang="en-US" dirty="0" err="1"/>
              <a:t>hawm</a:t>
            </a:r>
            <a:r>
              <a:rPr lang="en-US" dirty="0"/>
              <a:t> </a:t>
            </a:r>
            <a:r>
              <a:rPr lang="en-US" dirty="0" smtClean="0"/>
              <a:t>Mam </a:t>
            </a:r>
            <a:r>
              <a:rPr lang="en-US" dirty="0"/>
              <a:t>Li </a:t>
            </a:r>
            <a:r>
              <a:rPr lang="en-US" dirty="0" err="1"/>
              <a:t>Qhia</a:t>
            </a:r>
            <a:r>
              <a:rPr lang="en-US" dirty="0"/>
              <a:t> </a:t>
            </a:r>
            <a:r>
              <a:rPr lang="en-US" dirty="0" smtClean="0"/>
              <a:t>	Tom </a:t>
            </a:r>
            <a:r>
              <a:rPr lang="en-US" dirty="0" err="1"/>
              <a:t>Qab</a:t>
            </a:r>
            <a:r>
              <a:rPr lang="en-US" dirty="0"/>
              <a:t>.</a:t>
            </a:r>
          </a:p>
          <a:p>
            <a:pPr algn="l"/>
            <a:r>
              <a:rPr lang="en-US" dirty="0" smtClean="0"/>
              <a:t>	• </a:t>
            </a:r>
            <a:r>
              <a:rPr lang="en-US" dirty="0"/>
              <a:t>Kev </a:t>
            </a:r>
            <a:r>
              <a:rPr lang="en-US" dirty="0" err="1"/>
              <a:t>ncua</a:t>
            </a:r>
            <a:r>
              <a:rPr lang="en-US" dirty="0"/>
              <a:t> </a:t>
            </a:r>
            <a:r>
              <a:rPr lang="en-US" dirty="0" err="1"/>
              <a:t>cov</a:t>
            </a:r>
            <a:r>
              <a:rPr lang="en-US" dirty="0"/>
              <a:t> </a:t>
            </a:r>
            <a:r>
              <a:rPr lang="en-US" dirty="0" err="1"/>
              <a:t>nyiaj</a:t>
            </a:r>
            <a:r>
              <a:rPr lang="en-US" dirty="0"/>
              <a:t> </a:t>
            </a:r>
            <a:r>
              <a:rPr lang="en-US" dirty="0" err="1"/>
              <a:t>pab</a:t>
            </a:r>
            <a:r>
              <a:rPr lang="en-US" dirty="0"/>
              <a:t> </a:t>
            </a:r>
            <a:r>
              <a:rPr lang="en-US" dirty="0" err="1"/>
              <a:t>uas</a:t>
            </a:r>
            <a:r>
              <a:rPr lang="en-US" dirty="0"/>
              <a:t> </a:t>
            </a:r>
            <a:r>
              <a:rPr lang="en-US" dirty="0" err="1"/>
              <a:t>muaj</a:t>
            </a:r>
            <a:r>
              <a:rPr lang="en-US" dirty="0"/>
              <a:t> </a:t>
            </a:r>
            <a:r>
              <a:rPr lang="en-US" dirty="0" err="1"/>
              <a:t>lub</a:t>
            </a:r>
            <a:r>
              <a:rPr lang="en-US" dirty="0"/>
              <a:t> </a:t>
            </a:r>
            <a:r>
              <a:rPr lang="en-US" dirty="0" err="1"/>
              <a:t>sij</a:t>
            </a:r>
            <a:r>
              <a:rPr lang="en-US" dirty="0"/>
              <a:t> </a:t>
            </a:r>
            <a:r>
              <a:rPr lang="en-US" dirty="0" err="1"/>
              <a:t>hawm</a:t>
            </a:r>
            <a:r>
              <a:rPr lang="en-US" dirty="0"/>
              <a:t> </a:t>
            </a:r>
            <a:r>
              <a:rPr lang="en-US" dirty="0" err="1"/>
              <a:t>txwv</a:t>
            </a:r>
            <a:r>
              <a:rPr lang="en-US" dirty="0"/>
              <a:t> </a:t>
            </a:r>
            <a:r>
              <a:rPr lang="en-US" dirty="0" err="1"/>
              <a:t>rau</a:t>
            </a:r>
            <a:r>
              <a:rPr lang="en-US" dirty="0"/>
              <a:t> </a:t>
            </a:r>
            <a:r>
              <a:rPr lang="en-US" dirty="0" err="1"/>
              <a:t>Cov</a:t>
            </a:r>
            <a:r>
              <a:rPr lang="en-US" dirty="0"/>
              <a:t> </a:t>
            </a:r>
            <a:r>
              <a:rPr lang="en-US" dirty="0" err="1"/>
              <a:t>Neeg</a:t>
            </a:r>
            <a:r>
              <a:rPr lang="en-US" dirty="0"/>
              <a:t> </a:t>
            </a:r>
            <a:r>
              <a:rPr lang="en-US" dirty="0" err="1"/>
              <a:t>Laus</a:t>
            </a:r>
            <a:r>
              <a:rPr lang="en-US" dirty="0"/>
              <a:t> </a:t>
            </a:r>
            <a:r>
              <a:rPr lang="en-US" dirty="0" err="1"/>
              <a:t>Uas</a:t>
            </a:r>
            <a:r>
              <a:rPr lang="en-US" dirty="0"/>
              <a:t> </a:t>
            </a:r>
            <a:r>
              <a:rPr lang="en-US" dirty="0" smtClean="0"/>
              <a:t>	</a:t>
            </a:r>
            <a:r>
              <a:rPr lang="en-US" dirty="0" err="1" smtClean="0"/>
              <a:t>Lub</a:t>
            </a:r>
            <a:r>
              <a:rPr lang="en-US" dirty="0" smtClean="0"/>
              <a:t> </a:t>
            </a:r>
            <a:r>
              <a:rPr lang="en-US" dirty="0" err="1"/>
              <a:t>Cev</a:t>
            </a:r>
            <a:r>
              <a:rPr lang="en-US" dirty="0"/>
              <a:t> </a:t>
            </a:r>
            <a:r>
              <a:rPr lang="en-US" dirty="0" err="1" smtClean="0"/>
              <a:t>Tseem</a:t>
            </a:r>
            <a:r>
              <a:rPr lang="en-US" dirty="0" smtClean="0"/>
              <a:t>	</a:t>
            </a:r>
            <a:r>
              <a:rPr lang="en-US" dirty="0" err="1" smtClean="0"/>
              <a:t>Muaj</a:t>
            </a:r>
            <a:r>
              <a:rPr lang="en-US" dirty="0" smtClean="0"/>
              <a:t> </a:t>
            </a:r>
            <a:r>
              <a:rPr lang="en-US" dirty="0" err="1"/>
              <a:t>Zog</a:t>
            </a:r>
            <a:r>
              <a:rPr lang="en-US" dirty="0"/>
              <a:t> </a:t>
            </a:r>
            <a:r>
              <a:rPr lang="en-US" dirty="0" err="1"/>
              <a:t>uas</a:t>
            </a:r>
            <a:r>
              <a:rPr lang="en-US" dirty="0"/>
              <a:t> </a:t>
            </a:r>
            <a:r>
              <a:rPr lang="en-US" dirty="0" err="1"/>
              <a:t>tsis</a:t>
            </a:r>
            <a:r>
              <a:rPr lang="en-US" dirty="0"/>
              <a:t> </a:t>
            </a:r>
            <a:r>
              <a:rPr lang="en-US" dirty="0" err="1"/>
              <a:t>muaj</a:t>
            </a:r>
            <a:r>
              <a:rPr lang="en-US" dirty="0"/>
              <a:t> </a:t>
            </a:r>
            <a:r>
              <a:rPr lang="en-US" dirty="0" err="1"/>
              <a:t>Cov</a:t>
            </a:r>
            <a:r>
              <a:rPr lang="en-US" dirty="0"/>
              <a:t> </a:t>
            </a:r>
            <a:r>
              <a:rPr lang="en-US" dirty="0" err="1"/>
              <a:t>Neeg</a:t>
            </a:r>
            <a:r>
              <a:rPr lang="en-US" dirty="0"/>
              <a:t> </a:t>
            </a:r>
            <a:r>
              <a:rPr lang="en-US" dirty="0" err="1"/>
              <a:t>Vam</a:t>
            </a:r>
            <a:r>
              <a:rPr lang="en-US" dirty="0"/>
              <a:t> </a:t>
            </a:r>
            <a:r>
              <a:rPr lang="en-US" dirty="0" err="1"/>
              <a:t>Khom</a:t>
            </a:r>
            <a:r>
              <a:rPr lang="en-US" dirty="0"/>
              <a:t> (ABAWD) </a:t>
            </a:r>
            <a:r>
              <a:rPr lang="en-US" dirty="0" err="1"/>
              <a:t>rau</a:t>
            </a:r>
            <a:r>
              <a:rPr lang="en-US" dirty="0"/>
              <a:t> </a:t>
            </a:r>
            <a:r>
              <a:rPr lang="en-US" dirty="0" smtClean="0"/>
              <a:t>	</a:t>
            </a:r>
            <a:r>
              <a:rPr lang="en-US" dirty="0" err="1" smtClean="0"/>
              <a:t>kev</a:t>
            </a:r>
            <a:r>
              <a:rPr lang="en-US" dirty="0" smtClean="0"/>
              <a:t> </a:t>
            </a:r>
            <a:r>
              <a:rPr lang="en-US" dirty="0" err="1"/>
              <a:t>muaj</a:t>
            </a:r>
            <a:r>
              <a:rPr lang="en-US" dirty="0"/>
              <a:t> </a:t>
            </a:r>
            <a:r>
              <a:rPr lang="en-US" dirty="0" err="1"/>
              <a:t>cai</a:t>
            </a:r>
            <a:r>
              <a:rPr lang="en-US" dirty="0"/>
              <a:t> </a:t>
            </a:r>
            <a:r>
              <a:rPr lang="en-US" dirty="0" err="1"/>
              <a:t>tsim</a:t>
            </a:r>
            <a:r>
              <a:rPr lang="en-US" dirty="0"/>
              <a:t> </a:t>
            </a:r>
            <a:r>
              <a:rPr lang="en-US" dirty="0" err="1"/>
              <a:t>nyog</a:t>
            </a:r>
            <a:r>
              <a:rPr lang="en-US" dirty="0"/>
              <a:t> tau </a:t>
            </a:r>
            <a:r>
              <a:rPr lang="en-US" dirty="0" err="1" smtClean="0"/>
              <a:t>txais</a:t>
            </a:r>
            <a:r>
              <a:rPr lang="en-US" dirty="0" smtClean="0"/>
              <a:t> </a:t>
            </a:r>
            <a:r>
              <a:rPr lang="en-US" dirty="0" err="1" smtClean="0"/>
              <a:t>FoodShare</a:t>
            </a:r>
            <a:r>
              <a:rPr lang="en-US" dirty="0" smtClean="0"/>
              <a:t> </a:t>
            </a:r>
            <a:r>
              <a:rPr lang="en-US" dirty="0" err="1"/>
              <a:t>kuj</a:t>
            </a:r>
            <a:r>
              <a:rPr lang="en-US" dirty="0"/>
              <a:t> </a:t>
            </a:r>
            <a:r>
              <a:rPr lang="en-US" dirty="0" err="1"/>
              <a:t>tseem</a:t>
            </a:r>
            <a:r>
              <a:rPr lang="en-US" dirty="0"/>
              <a:t> </a:t>
            </a:r>
            <a:r>
              <a:rPr lang="en-US" dirty="0" err="1"/>
              <a:t>nyob</a:t>
            </a:r>
            <a:r>
              <a:rPr lang="en-US" dirty="0"/>
              <a:t> li </a:t>
            </a:r>
            <a:r>
              <a:rPr lang="en-US" dirty="0" err="1"/>
              <a:t>qub</a:t>
            </a:r>
            <a:r>
              <a:rPr lang="en-US" dirty="0"/>
              <a:t>.</a:t>
            </a:r>
          </a:p>
          <a:p>
            <a:pPr algn="l"/>
            <a:r>
              <a:rPr lang="en-US" dirty="0" smtClean="0"/>
              <a:t>	• </a:t>
            </a:r>
            <a:r>
              <a:rPr lang="en-US" dirty="0" err="1"/>
              <a:t>Tej</a:t>
            </a:r>
            <a:r>
              <a:rPr lang="en-US" dirty="0"/>
              <a:t> </a:t>
            </a:r>
            <a:r>
              <a:rPr lang="en-US" dirty="0" err="1"/>
              <a:t>zaum</a:t>
            </a:r>
            <a:r>
              <a:rPr lang="en-US" dirty="0"/>
              <a:t> </a:t>
            </a:r>
            <a:r>
              <a:rPr lang="en-US" dirty="0" err="1"/>
              <a:t>yuav</a:t>
            </a:r>
            <a:r>
              <a:rPr lang="en-US" dirty="0"/>
              <a:t> </a:t>
            </a:r>
            <a:r>
              <a:rPr lang="en-US" dirty="0" err="1"/>
              <a:t>tsis</a:t>
            </a:r>
            <a:r>
              <a:rPr lang="en-US" dirty="0"/>
              <a:t> </a:t>
            </a:r>
            <a:r>
              <a:rPr lang="en-US" dirty="0" err="1"/>
              <a:t>muaj</a:t>
            </a:r>
            <a:r>
              <a:rPr lang="en-US" dirty="0"/>
              <a:t> </a:t>
            </a:r>
            <a:r>
              <a:rPr lang="en-US" dirty="0" err="1"/>
              <a:t>cov</a:t>
            </a:r>
            <a:r>
              <a:rPr lang="en-US" dirty="0"/>
              <a:t> </a:t>
            </a:r>
            <a:r>
              <a:rPr lang="en-US" dirty="0" err="1"/>
              <a:t>cai</a:t>
            </a:r>
            <a:r>
              <a:rPr lang="en-US" dirty="0"/>
              <a:t> </a:t>
            </a:r>
            <a:r>
              <a:rPr lang="en-US" dirty="0" err="1"/>
              <a:t>hais</a:t>
            </a:r>
            <a:r>
              <a:rPr lang="en-US" dirty="0"/>
              <a:t> </a:t>
            </a:r>
            <a:r>
              <a:rPr lang="en-US" dirty="0" err="1"/>
              <a:t>txog</a:t>
            </a:r>
            <a:r>
              <a:rPr lang="en-US" dirty="0"/>
              <a:t> </a:t>
            </a:r>
            <a:r>
              <a:rPr lang="en-US" dirty="0" err="1"/>
              <a:t>kev</a:t>
            </a:r>
            <a:r>
              <a:rPr lang="en-US" dirty="0"/>
              <a:t> </a:t>
            </a:r>
            <a:r>
              <a:rPr lang="en-US" dirty="0" err="1" smtClean="0"/>
              <a:t>yuam</a:t>
            </a:r>
            <a:r>
              <a:rPr lang="en-US" dirty="0" smtClean="0"/>
              <a:t> </a:t>
            </a:r>
            <a:r>
              <a:rPr lang="en-US" dirty="0" err="1" smtClean="0"/>
              <a:t>ua</a:t>
            </a:r>
            <a:r>
              <a:rPr lang="en-US" dirty="0" smtClean="0"/>
              <a:t> </a:t>
            </a:r>
            <a:r>
              <a:rPr lang="en-US" dirty="0" err="1"/>
              <a:t>hauj</a:t>
            </a:r>
            <a:r>
              <a:rPr lang="en-US" dirty="0"/>
              <a:t> </a:t>
            </a:r>
            <a:r>
              <a:rPr lang="en-US" dirty="0" err="1"/>
              <a:t>lwm</a:t>
            </a:r>
            <a:r>
              <a:rPr lang="en-US" dirty="0"/>
              <a:t> </a:t>
            </a:r>
            <a:r>
              <a:rPr lang="en-US" dirty="0" err="1"/>
              <a:t>rau</a:t>
            </a:r>
            <a:r>
              <a:rPr lang="en-US" dirty="0"/>
              <a:t> </a:t>
            </a:r>
            <a:r>
              <a:rPr lang="en-US" dirty="0" smtClean="0"/>
              <a:t>	</a:t>
            </a:r>
            <a:r>
              <a:rPr lang="en-US" dirty="0" err="1" smtClean="0"/>
              <a:t>FoodShare</a:t>
            </a:r>
            <a:r>
              <a:rPr lang="en-US" dirty="0" smtClean="0"/>
              <a:t> </a:t>
            </a:r>
            <a:r>
              <a:rPr lang="en-US" dirty="0" err="1"/>
              <a:t>kom</a:t>
            </a:r>
            <a:r>
              <a:rPr lang="en-US" dirty="0"/>
              <a:t> </a:t>
            </a:r>
            <a:r>
              <a:rPr lang="en-US" dirty="0" err="1"/>
              <a:t>txog</a:t>
            </a:r>
            <a:r>
              <a:rPr lang="en-US" dirty="0"/>
              <a:t> </a:t>
            </a:r>
            <a:r>
              <a:rPr lang="en-US" dirty="0" err="1"/>
              <a:t>thaum</a:t>
            </a:r>
            <a:r>
              <a:rPr lang="en-US" dirty="0"/>
              <a:t> </a:t>
            </a:r>
            <a:r>
              <a:rPr lang="en-US" dirty="0" err="1" smtClean="0"/>
              <a:t>lub</a:t>
            </a:r>
            <a:r>
              <a:rPr lang="en-US" dirty="0" smtClean="0"/>
              <a:t>  </a:t>
            </a:r>
            <a:r>
              <a:rPr lang="en-US" dirty="0" err="1"/>
              <a:t>Caij</a:t>
            </a:r>
            <a:r>
              <a:rPr lang="en-US" dirty="0"/>
              <a:t> </a:t>
            </a:r>
            <a:r>
              <a:rPr lang="en-US" dirty="0" err="1"/>
              <a:t>Ntuj</a:t>
            </a:r>
            <a:r>
              <a:rPr lang="en-US" dirty="0"/>
              <a:t> </a:t>
            </a:r>
            <a:r>
              <a:rPr lang="en-US" dirty="0" err="1"/>
              <a:t>Sov</a:t>
            </a:r>
            <a:r>
              <a:rPr lang="en-US" dirty="0"/>
              <a:t>/</a:t>
            </a:r>
            <a:r>
              <a:rPr lang="en-US" dirty="0" err="1"/>
              <a:t>Caij</a:t>
            </a:r>
            <a:r>
              <a:rPr lang="en-US" dirty="0"/>
              <a:t> </a:t>
            </a:r>
            <a:r>
              <a:rPr lang="en-US" dirty="0" err="1"/>
              <a:t>Nplooj</a:t>
            </a:r>
            <a:r>
              <a:rPr lang="en-US" dirty="0"/>
              <a:t> </a:t>
            </a:r>
            <a:r>
              <a:rPr lang="en-US" dirty="0" err="1"/>
              <a:t>Zeeg</a:t>
            </a:r>
            <a:r>
              <a:rPr lang="en-US" dirty="0"/>
              <a:t> no.</a:t>
            </a:r>
          </a:p>
          <a:p>
            <a:pPr algn="l"/>
            <a:r>
              <a:rPr lang="en-US" sz="2900" dirty="0" smtClean="0"/>
              <a:t>•</a:t>
            </a:r>
            <a:r>
              <a:rPr lang="en-US" dirty="0" smtClean="0"/>
              <a:t> </a:t>
            </a:r>
            <a:r>
              <a:rPr lang="en-US" dirty="0"/>
              <a:t>Kev </a:t>
            </a:r>
            <a:r>
              <a:rPr lang="en-US" dirty="0" err="1"/>
              <a:t>Saib</a:t>
            </a:r>
            <a:r>
              <a:rPr lang="en-US" dirty="0"/>
              <a:t> </a:t>
            </a:r>
            <a:r>
              <a:rPr lang="en-US" dirty="0" err="1"/>
              <a:t>Xyuas</a:t>
            </a:r>
            <a:r>
              <a:rPr lang="en-US" dirty="0"/>
              <a:t> Kho Mob</a:t>
            </a:r>
          </a:p>
          <a:p>
            <a:pPr algn="l"/>
            <a:r>
              <a:rPr lang="en-US" dirty="0" smtClean="0"/>
              <a:t>	• </a:t>
            </a:r>
            <a:r>
              <a:rPr lang="en-US" dirty="0" err="1"/>
              <a:t>Cov</a:t>
            </a:r>
            <a:r>
              <a:rPr lang="en-US" dirty="0"/>
              <a:t> </a:t>
            </a:r>
            <a:r>
              <a:rPr lang="en-US" dirty="0" err="1"/>
              <a:t>cai</a:t>
            </a:r>
            <a:r>
              <a:rPr lang="en-US" dirty="0"/>
              <a:t> </a:t>
            </a:r>
            <a:r>
              <a:rPr lang="en-US" dirty="0" err="1"/>
              <a:t>uas</a:t>
            </a:r>
            <a:r>
              <a:rPr lang="en-US" dirty="0"/>
              <a:t> </a:t>
            </a:r>
            <a:r>
              <a:rPr lang="en-US" dirty="0" err="1"/>
              <a:t>cuam</a:t>
            </a:r>
            <a:r>
              <a:rPr lang="en-US" dirty="0"/>
              <a:t> </a:t>
            </a:r>
            <a:r>
              <a:rPr lang="en-US" dirty="0" err="1"/>
              <a:t>tshuam</a:t>
            </a:r>
            <a:r>
              <a:rPr lang="en-US" dirty="0"/>
              <a:t> </a:t>
            </a:r>
            <a:r>
              <a:rPr lang="en-US" dirty="0" err="1"/>
              <a:t>txog</a:t>
            </a:r>
            <a:r>
              <a:rPr lang="en-US" dirty="0"/>
              <a:t> </a:t>
            </a:r>
            <a:r>
              <a:rPr lang="en-US" dirty="0" err="1"/>
              <a:t>kev</a:t>
            </a:r>
            <a:r>
              <a:rPr lang="en-US" dirty="0"/>
              <a:t> them </a:t>
            </a:r>
            <a:r>
              <a:rPr lang="en-US" dirty="0" err="1"/>
              <a:t>nyiaj</a:t>
            </a:r>
            <a:r>
              <a:rPr lang="en-US" dirty="0"/>
              <a:t> </a:t>
            </a:r>
            <a:r>
              <a:rPr lang="en-US" dirty="0" err="1"/>
              <a:t>tshaj</a:t>
            </a:r>
            <a:r>
              <a:rPr lang="en-US" dirty="0"/>
              <a:t> </a:t>
            </a:r>
            <a:r>
              <a:rPr lang="en-US" dirty="0" err="1"/>
              <a:t>rau</a:t>
            </a:r>
            <a:r>
              <a:rPr lang="en-US" dirty="0"/>
              <a:t> </a:t>
            </a:r>
            <a:r>
              <a:rPr lang="en-US" dirty="0" err="1"/>
              <a:t>kev</a:t>
            </a:r>
            <a:r>
              <a:rPr lang="en-US" dirty="0"/>
              <a:t> </a:t>
            </a:r>
            <a:r>
              <a:rPr lang="en-US" dirty="0" err="1"/>
              <a:t>saib</a:t>
            </a:r>
            <a:r>
              <a:rPr lang="en-US" dirty="0"/>
              <a:t> </a:t>
            </a:r>
            <a:r>
              <a:rPr lang="en-US" dirty="0" err="1"/>
              <a:t>xyuas</a:t>
            </a:r>
            <a:r>
              <a:rPr lang="en-US" dirty="0"/>
              <a:t> </a:t>
            </a:r>
            <a:r>
              <a:rPr lang="en-US" dirty="0" err="1"/>
              <a:t>kho</a:t>
            </a:r>
            <a:r>
              <a:rPr lang="en-US" dirty="0"/>
              <a:t> </a:t>
            </a:r>
            <a:r>
              <a:rPr lang="en-US" dirty="0" smtClean="0"/>
              <a:t>	mob </a:t>
            </a:r>
            <a:r>
              <a:rPr lang="en-US" dirty="0" err="1"/>
              <a:t>tseem</a:t>
            </a:r>
            <a:r>
              <a:rPr lang="en-US" dirty="0"/>
              <a:t> </a:t>
            </a:r>
            <a:r>
              <a:rPr lang="en-US" dirty="0" err="1"/>
              <a:t>tsis</a:t>
            </a:r>
            <a:r>
              <a:rPr lang="en-US" dirty="0"/>
              <a:t> </a:t>
            </a:r>
            <a:r>
              <a:rPr lang="en-US" dirty="0" smtClean="0"/>
              <a:t>tau </a:t>
            </a:r>
            <a:r>
              <a:rPr lang="en-US" dirty="0" err="1" smtClean="0"/>
              <a:t>paub</a:t>
            </a:r>
            <a:r>
              <a:rPr lang="en-US" dirty="0" smtClean="0"/>
              <a:t> </a:t>
            </a:r>
            <a:r>
              <a:rPr lang="en-US" dirty="0" err="1"/>
              <a:t>tseeb</a:t>
            </a:r>
            <a:r>
              <a:rPr lang="en-US" dirty="0"/>
              <a:t> </a:t>
            </a:r>
            <a:r>
              <a:rPr lang="en-US" dirty="0" err="1"/>
              <a:t>nyob</a:t>
            </a:r>
            <a:r>
              <a:rPr lang="en-US" dirty="0"/>
              <a:t> </a:t>
            </a:r>
            <a:r>
              <a:rPr lang="en-US" dirty="0" err="1"/>
              <a:t>rau</a:t>
            </a:r>
            <a:r>
              <a:rPr lang="en-US" dirty="0"/>
              <a:t> </a:t>
            </a:r>
            <a:r>
              <a:rPr lang="en-US" dirty="0" err="1"/>
              <a:t>lub</a:t>
            </a:r>
            <a:r>
              <a:rPr lang="en-US" dirty="0"/>
              <a:t> </a:t>
            </a:r>
            <a:r>
              <a:rPr lang="en-US" dirty="0" err="1"/>
              <a:t>sij</a:t>
            </a:r>
            <a:r>
              <a:rPr lang="en-US" dirty="0"/>
              <a:t> </a:t>
            </a:r>
            <a:r>
              <a:rPr lang="en-US" dirty="0" err="1"/>
              <a:t>hawm</a:t>
            </a:r>
            <a:r>
              <a:rPr lang="en-US" dirty="0"/>
              <a:t> no.</a:t>
            </a:r>
          </a:p>
          <a:p>
            <a:pPr algn="l"/>
            <a:r>
              <a:rPr lang="en-US" dirty="0" smtClean="0"/>
              <a:t>• </a:t>
            </a:r>
            <a:r>
              <a:rPr lang="en-US" dirty="0" err="1"/>
              <a:t>Lub</a:t>
            </a:r>
            <a:r>
              <a:rPr lang="en-US" dirty="0"/>
              <a:t> </a:t>
            </a:r>
            <a:r>
              <a:rPr lang="en-US" dirty="0" err="1" smtClean="0"/>
              <a:t>Xeev</a:t>
            </a:r>
            <a:r>
              <a:rPr lang="en-US" dirty="0" smtClean="0"/>
              <a:t> </a:t>
            </a:r>
            <a:r>
              <a:rPr lang="en-US" dirty="0" err="1"/>
              <a:t>Pob</a:t>
            </a:r>
            <a:r>
              <a:rPr lang="en-US" dirty="0"/>
              <a:t> </a:t>
            </a:r>
            <a:r>
              <a:rPr lang="en-US" dirty="0" err="1"/>
              <a:t>Peev</a:t>
            </a:r>
            <a:r>
              <a:rPr lang="en-US" dirty="0"/>
              <a:t> </a:t>
            </a:r>
            <a:r>
              <a:rPr lang="en-US" dirty="0" err="1"/>
              <a:t>Nyiaj</a:t>
            </a:r>
            <a:r>
              <a:rPr lang="en-US" dirty="0"/>
              <a:t> </a:t>
            </a:r>
            <a:r>
              <a:rPr lang="en-US" dirty="0" err="1"/>
              <a:t>Txiag</a:t>
            </a:r>
            <a:r>
              <a:rPr lang="en-US" dirty="0"/>
              <a:t> Ob </a:t>
            </a:r>
            <a:r>
              <a:rPr lang="en-US" dirty="0" err="1"/>
              <a:t>xyoos</a:t>
            </a:r>
            <a:r>
              <a:rPr lang="en-US" dirty="0"/>
              <a:t> </a:t>
            </a:r>
            <a:r>
              <a:rPr lang="en-US" dirty="0" err="1"/>
              <a:t>rau</a:t>
            </a:r>
            <a:r>
              <a:rPr lang="en-US" dirty="0"/>
              <a:t> </a:t>
            </a:r>
            <a:r>
              <a:rPr lang="en-US" dirty="0" err="1"/>
              <a:t>xyoo</a:t>
            </a:r>
            <a:r>
              <a:rPr lang="en-US" dirty="0"/>
              <a:t> 2023-2025 </a:t>
            </a:r>
            <a:r>
              <a:rPr lang="en-US" dirty="0" err="1"/>
              <a:t>tuaj</a:t>
            </a:r>
            <a:r>
              <a:rPr lang="en-US" dirty="0"/>
              <a:t> </a:t>
            </a:r>
            <a:r>
              <a:rPr lang="en-US" dirty="0" err="1"/>
              <a:t>yeem</a:t>
            </a:r>
            <a:r>
              <a:rPr lang="en-US" dirty="0"/>
              <a:t> </a:t>
            </a:r>
            <a:r>
              <a:rPr lang="en-US" dirty="0" err="1"/>
              <a:t>cuam</a:t>
            </a:r>
            <a:r>
              <a:rPr lang="en-US" dirty="0"/>
              <a:t> </a:t>
            </a:r>
            <a:r>
              <a:rPr lang="en-US" dirty="0" err="1"/>
              <a:t>tshuam</a:t>
            </a:r>
            <a:r>
              <a:rPr lang="en-US" dirty="0"/>
              <a:t> </a:t>
            </a:r>
            <a:r>
              <a:rPr lang="en-US" dirty="0" err="1"/>
              <a:t>rau</a:t>
            </a:r>
            <a:r>
              <a:rPr lang="en-US" dirty="0"/>
              <a:t> </a:t>
            </a:r>
            <a:r>
              <a:rPr lang="en-US" dirty="0" err="1"/>
              <a:t>cov</a:t>
            </a:r>
            <a:r>
              <a:rPr lang="en-US" dirty="0"/>
              <a:t> </a:t>
            </a:r>
            <a:r>
              <a:rPr lang="en-US" dirty="0" err="1"/>
              <a:t>cai</a:t>
            </a:r>
            <a:r>
              <a:rPr lang="en-US" dirty="0"/>
              <a:t> </a:t>
            </a:r>
            <a:r>
              <a:rPr lang="en-US" dirty="0" smtClean="0"/>
              <a:t>no.  Evers </a:t>
            </a:r>
            <a:r>
              <a:rPr lang="en-US" dirty="0"/>
              <a:t>Administration tau </a:t>
            </a:r>
            <a:r>
              <a:rPr lang="en-US" dirty="0" err="1"/>
              <a:t>hais</a:t>
            </a:r>
            <a:r>
              <a:rPr lang="en-US" dirty="0"/>
              <a:t> </a:t>
            </a:r>
            <a:r>
              <a:rPr lang="en-US" dirty="0" err="1"/>
              <a:t>kom</a:t>
            </a:r>
            <a:r>
              <a:rPr lang="en-US" dirty="0"/>
              <a:t> </a:t>
            </a:r>
            <a:r>
              <a:rPr lang="en-US" dirty="0" err="1"/>
              <a:t>tshem</a:t>
            </a:r>
            <a:r>
              <a:rPr lang="en-US" dirty="0"/>
              <a:t> </a:t>
            </a:r>
            <a:r>
              <a:rPr lang="en-US" dirty="0" err="1"/>
              <a:t>tawm</a:t>
            </a:r>
            <a:r>
              <a:rPr lang="en-US" dirty="0"/>
              <a:t> </a:t>
            </a:r>
            <a:r>
              <a:rPr lang="en-US" dirty="0" err="1"/>
              <a:t>cov</a:t>
            </a:r>
            <a:r>
              <a:rPr lang="en-US" dirty="0"/>
              <a:t> </a:t>
            </a:r>
            <a:r>
              <a:rPr lang="en-US" dirty="0" err="1"/>
              <a:t>cai</a:t>
            </a:r>
            <a:r>
              <a:rPr lang="en-US" dirty="0"/>
              <a:t> </a:t>
            </a:r>
            <a:r>
              <a:rPr lang="en-US" dirty="0" err="1"/>
              <a:t>hais</a:t>
            </a:r>
            <a:r>
              <a:rPr lang="en-US" dirty="0"/>
              <a:t> </a:t>
            </a:r>
            <a:r>
              <a:rPr lang="en-US" dirty="0" err="1"/>
              <a:t>txog</a:t>
            </a:r>
            <a:r>
              <a:rPr lang="en-US" dirty="0"/>
              <a:t> </a:t>
            </a:r>
            <a:r>
              <a:rPr lang="en-US" dirty="0" err="1"/>
              <a:t>kev</a:t>
            </a:r>
            <a:r>
              <a:rPr lang="en-US" dirty="0"/>
              <a:t> </a:t>
            </a:r>
            <a:r>
              <a:rPr lang="en-US" dirty="0" err="1"/>
              <a:t>ua</a:t>
            </a:r>
            <a:r>
              <a:rPr lang="en-US" dirty="0"/>
              <a:t> </a:t>
            </a:r>
            <a:r>
              <a:rPr lang="en-US" dirty="0" err="1"/>
              <a:t>hauj</a:t>
            </a:r>
            <a:r>
              <a:rPr lang="en-US" dirty="0"/>
              <a:t> </a:t>
            </a:r>
            <a:r>
              <a:rPr lang="en-US" dirty="0" err="1"/>
              <a:t>lwm</a:t>
            </a:r>
            <a:r>
              <a:rPr lang="en-US" dirty="0"/>
              <a:t> </a:t>
            </a:r>
            <a:r>
              <a:rPr lang="en-US" dirty="0" err="1"/>
              <a:t>thiab</a:t>
            </a:r>
            <a:r>
              <a:rPr lang="en-US" dirty="0"/>
              <a:t> </a:t>
            </a:r>
            <a:r>
              <a:rPr lang="en-US" dirty="0" err="1"/>
              <a:t>kev</a:t>
            </a:r>
            <a:r>
              <a:rPr lang="en-US" dirty="0"/>
              <a:t> </a:t>
            </a:r>
            <a:r>
              <a:rPr lang="en-US" dirty="0" err="1" smtClean="0"/>
              <a:t>kuaj</a:t>
            </a:r>
            <a:r>
              <a:rPr lang="en-US" dirty="0" smtClean="0"/>
              <a:t> </a:t>
            </a:r>
            <a:r>
              <a:rPr lang="en-US" dirty="0" err="1" smtClean="0"/>
              <a:t>yeeb</a:t>
            </a:r>
            <a:r>
              <a:rPr lang="en-US" dirty="0" smtClean="0"/>
              <a:t> </a:t>
            </a:r>
            <a:r>
              <a:rPr lang="en-US" dirty="0" err="1"/>
              <a:t>tshuaj</a:t>
            </a:r>
            <a:r>
              <a:rPr lang="en-US" dirty="0"/>
              <a:t> tag </a:t>
            </a:r>
            <a:r>
              <a:rPr lang="en-US" dirty="0" err="1"/>
              <a:t>nrho</a:t>
            </a:r>
            <a:r>
              <a:rPr lang="en-US" dirty="0"/>
              <a:t>.</a:t>
            </a:r>
            <a:endParaRPr lang="en-US" sz="2000" dirty="0"/>
          </a:p>
          <a:p>
            <a:endParaRPr lang="en-US" sz="2000" b="1" i="1" dirty="0">
              <a:latin typeface="Century Gothic" panose="020B0502020202020204" pitchFamily="34" charset="0"/>
            </a:endParaRPr>
          </a:p>
          <a:p>
            <a:pPr algn="l"/>
            <a:endParaRPr lang="en-US" sz="2000" dirty="0">
              <a:solidFill>
                <a:schemeClr val="bg1">
                  <a:lumMod val="50000"/>
                </a:schemeClr>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6" name="TextBox 5"/>
          <p:cNvSpPr txBox="1"/>
          <p:nvPr/>
        </p:nvSpPr>
        <p:spPr>
          <a:xfrm>
            <a:off x="1654228" y="897769"/>
            <a:ext cx="7740981" cy="461665"/>
          </a:xfrm>
          <a:prstGeom prst="rect">
            <a:avLst/>
          </a:prstGeom>
          <a:noFill/>
        </p:spPr>
        <p:txBody>
          <a:bodyPr wrap="square" rtlCol="0">
            <a:spAutoFit/>
          </a:bodyPr>
          <a:lstStyle/>
          <a:p>
            <a:r>
              <a:rPr lang="en-US" sz="2400" dirty="0">
                <a:solidFill>
                  <a:srgbClr val="F7941D"/>
                </a:solidFill>
                <a:latin typeface="Century Gothic" panose="020B0502020202020204" pitchFamily="34" charset="0"/>
              </a:rPr>
              <a:t>Public Health Unwinding</a:t>
            </a:r>
          </a:p>
        </p:txBody>
      </p:sp>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03318096"/>
      </p:ext>
    </p:extLst>
  </p:cSld>
  <p:clrMapOvr>
    <a:masterClrMapping/>
  </p:clrMapOvr>
  <mc:AlternateContent xmlns:mc="http://schemas.openxmlformats.org/markup-compatibility/2006">
    <mc:Choice xmlns:p14="http://schemas.microsoft.com/office/powerpoint/2010/main" Requires="p14">
      <p:transition spd="slow" p14:dur="2000" advTm="96584"/>
    </mc:Choice>
    <mc:Fallback>
      <p:transition spd="slow" advTm="96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ext uri="{6950BFC3-D8DA-4A85-94F7-54DA5524770B}">
      <p188:commentRel xmlns="" xmlns:p188="http://schemas.microsoft.com/office/powerpoint/2018/8/main" r:id="rId7"/>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685" y="1642932"/>
            <a:ext cx="10657767" cy="5093765"/>
          </a:xfrm>
        </p:spPr>
        <p:txBody>
          <a:bodyPr>
            <a:normAutofit fontScale="70000" lnSpcReduction="20000"/>
          </a:bodyPr>
          <a:lstStyle/>
          <a:p>
            <a:r>
              <a:rPr lang="en-US" b="1" i="1" dirty="0" err="1"/>
              <a:t>Lub</a:t>
            </a:r>
            <a:r>
              <a:rPr lang="en-US" b="1" i="1" dirty="0"/>
              <a:t> </a:t>
            </a:r>
            <a:r>
              <a:rPr lang="en-US" b="1" i="1" dirty="0" err="1" smtClean="0"/>
              <a:t>xeev</a:t>
            </a:r>
            <a:r>
              <a:rPr lang="en-US" b="1" i="1" dirty="0" smtClean="0"/>
              <a:t> </a:t>
            </a:r>
            <a:r>
              <a:rPr lang="en-US" b="1" i="1" dirty="0" err="1"/>
              <a:t>thiab</a:t>
            </a:r>
            <a:r>
              <a:rPr lang="en-US" b="1" i="1" dirty="0"/>
              <a:t> </a:t>
            </a:r>
            <a:r>
              <a:rPr lang="en-US" b="1" i="1" dirty="0" err="1"/>
              <a:t>cov</a:t>
            </a:r>
            <a:r>
              <a:rPr lang="en-US" b="1" i="1" dirty="0"/>
              <a:t> chaw </a:t>
            </a:r>
            <a:r>
              <a:rPr lang="en-US" b="1" i="1" dirty="0" err="1"/>
              <a:t>ua</a:t>
            </a:r>
            <a:r>
              <a:rPr lang="en-US" b="1" i="1" dirty="0"/>
              <a:t> </a:t>
            </a:r>
            <a:r>
              <a:rPr lang="en-US" b="1" i="1" dirty="0" err="1"/>
              <a:t>hauj</a:t>
            </a:r>
            <a:r>
              <a:rPr lang="en-US" b="1" i="1" dirty="0"/>
              <a:t> </a:t>
            </a:r>
            <a:r>
              <a:rPr lang="en-US" b="1" i="1" dirty="0" err="1"/>
              <a:t>lwm</a:t>
            </a:r>
            <a:r>
              <a:rPr lang="en-US" b="1" i="1" dirty="0"/>
              <a:t> </a:t>
            </a:r>
            <a:r>
              <a:rPr lang="en-US" b="1" i="1" dirty="0" err="1"/>
              <a:t>hauv</a:t>
            </a:r>
            <a:r>
              <a:rPr lang="en-US" b="1" i="1" dirty="0"/>
              <a:t> </a:t>
            </a:r>
            <a:r>
              <a:rPr lang="en-US" b="1" i="1" dirty="0" err="1"/>
              <a:t>cheeb</a:t>
            </a:r>
            <a:r>
              <a:rPr lang="en-US" b="1" i="1" dirty="0"/>
              <a:t> </a:t>
            </a:r>
            <a:r>
              <a:rPr lang="en-US" b="1" i="1" dirty="0" err="1"/>
              <a:t>tsam</a:t>
            </a:r>
            <a:r>
              <a:rPr lang="en-US" b="1" i="1" dirty="0"/>
              <a:t> tab tom </a:t>
            </a:r>
            <a:r>
              <a:rPr lang="en-US" b="1" i="1" dirty="0" err="1"/>
              <a:t>npaj</a:t>
            </a:r>
            <a:r>
              <a:rPr lang="en-US" b="1" i="1" dirty="0"/>
              <a:t> li </a:t>
            </a:r>
            <a:r>
              <a:rPr lang="en-US" b="1" i="1" dirty="0" err="1" smtClean="0"/>
              <a:t>cas</a:t>
            </a:r>
            <a:endParaRPr lang="en-US" b="1" i="1" dirty="0" smtClean="0"/>
          </a:p>
          <a:p>
            <a:endParaRPr lang="en-US" b="1" i="1" dirty="0"/>
          </a:p>
          <a:p>
            <a:pPr algn="l"/>
            <a:r>
              <a:rPr lang="en-US" dirty="0"/>
              <a:t>• Kev </a:t>
            </a:r>
            <a:r>
              <a:rPr lang="en-US" dirty="0" err="1"/>
              <a:t>nqua</a:t>
            </a:r>
            <a:r>
              <a:rPr lang="en-US" dirty="0"/>
              <a:t> </a:t>
            </a:r>
            <a:r>
              <a:rPr lang="en-US" dirty="0" err="1"/>
              <a:t>hu</a:t>
            </a:r>
            <a:r>
              <a:rPr lang="en-US" dirty="0"/>
              <a:t> </a:t>
            </a:r>
            <a:r>
              <a:rPr lang="en-US" dirty="0" err="1"/>
              <a:t>Lub</a:t>
            </a:r>
            <a:r>
              <a:rPr lang="en-US" dirty="0"/>
              <a:t> </a:t>
            </a:r>
            <a:r>
              <a:rPr lang="en-US" dirty="0" err="1" smtClean="0"/>
              <a:t>Xeev</a:t>
            </a:r>
            <a:r>
              <a:rPr lang="en-US" dirty="0" smtClean="0"/>
              <a:t> </a:t>
            </a:r>
            <a:r>
              <a:rPr lang="en-US" dirty="0" err="1"/>
              <a:t>Txoj</a:t>
            </a:r>
            <a:r>
              <a:rPr lang="en-US" dirty="0"/>
              <a:t> Kev </a:t>
            </a:r>
            <a:r>
              <a:rPr lang="en-US" dirty="0" err="1"/>
              <a:t>Thim</a:t>
            </a:r>
            <a:r>
              <a:rPr lang="en-US" dirty="0"/>
              <a:t> DHS </a:t>
            </a:r>
            <a:r>
              <a:rPr lang="en-US" dirty="0" err="1"/>
              <a:t>Pab</a:t>
            </a:r>
            <a:r>
              <a:rPr lang="en-US" dirty="0"/>
              <a:t> </a:t>
            </a:r>
            <a:r>
              <a:rPr lang="en-US" dirty="0" err="1"/>
              <a:t>Neeg</a:t>
            </a:r>
            <a:r>
              <a:rPr lang="en-US" dirty="0"/>
              <a:t> </a:t>
            </a:r>
            <a:r>
              <a:rPr lang="en-US" dirty="0" err="1"/>
              <a:t>Ua</a:t>
            </a:r>
            <a:r>
              <a:rPr lang="en-US" dirty="0"/>
              <a:t> </a:t>
            </a:r>
            <a:r>
              <a:rPr lang="en-US" dirty="0" err="1"/>
              <a:t>Hauj</a:t>
            </a:r>
            <a:r>
              <a:rPr lang="en-US" dirty="0"/>
              <a:t> </a:t>
            </a:r>
            <a:r>
              <a:rPr lang="en-US" dirty="0" err="1"/>
              <a:t>Lwm</a:t>
            </a:r>
            <a:r>
              <a:rPr lang="en-US" dirty="0"/>
              <a:t> </a:t>
            </a:r>
            <a:r>
              <a:rPr lang="en-US" dirty="0" err="1"/>
              <a:t>thiab</a:t>
            </a:r>
            <a:r>
              <a:rPr lang="en-US" dirty="0"/>
              <a:t> </a:t>
            </a:r>
            <a:r>
              <a:rPr lang="en-US" dirty="0" err="1"/>
              <a:t>Cov</a:t>
            </a:r>
            <a:r>
              <a:rPr lang="en-US" dirty="0"/>
              <a:t> </a:t>
            </a:r>
            <a:r>
              <a:rPr lang="en-US" dirty="0" err="1"/>
              <a:t>Neeg</a:t>
            </a:r>
            <a:r>
              <a:rPr lang="en-US" dirty="0"/>
              <a:t> </a:t>
            </a:r>
            <a:r>
              <a:rPr lang="en-US" dirty="0" err="1"/>
              <a:t>Muaj</a:t>
            </a:r>
            <a:r>
              <a:rPr lang="en-US" dirty="0"/>
              <a:t> </a:t>
            </a:r>
            <a:r>
              <a:rPr lang="en-US" dirty="0" err="1"/>
              <a:t>Feem</a:t>
            </a:r>
            <a:r>
              <a:rPr lang="en-US" dirty="0"/>
              <a:t> </a:t>
            </a:r>
            <a:r>
              <a:rPr lang="en-US" dirty="0" err="1"/>
              <a:t>Xyuam</a:t>
            </a:r>
            <a:r>
              <a:rPr lang="en-US" dirty="0"/>
              <a:t> Rau PHE.</a:t>
            </a:r>
          </a:p>
          <a:p>
            <a:pPr algn="l"/>
            <a:r>
              <a:rPr lang="en-US" dirty="0"/>
              <a:t>• </a:t>
            </a:r>
            <a:r>
              <a:rPr lang="en-US" dirty="0" err="1"/>
              <a:t>Teev</a:t>
            </a:r>
            <a:r>
              <a:rPr lang="en-US" dirty="0"/>
              <a:t> </a:t>
            </a:r>
            <a:r>
              <a:rPr lang="en-US" dirty="0" err="1"/>
              <a:t>npe</a:t>
            </a:r>
            <a:r>
              <a:rPr lang="en-US" dirty="0"/>
              <a:t> </a:t>
            </a:r>
            <a:r>
              <a:rPr lang="en-US" dirty="0" err="1"/>
              <a:t>rau</a:t>
            </a:r>
            <a:r>
              <a:rPr lang="en-US" dirty="0"/>
              <a:t> </a:t>
            </a:r>
            <a:r>
              <a:rPr lang="en-US" dirty="0" err="1"/>
              <a:t>cov</a:t>
            </a:r>
            <a:r>
              <a:rPr lang="en-US" dirty="0"/>
              <a:t> </a:t>
            </a:r>
            <a:r>
              <a:rPr lang="en-US" dirty="0" err="1"/>
              <a:t>npe</a:t>
            </a:r>
            <a:r>
              <a:rPr lang="en-US" dirty="0"/>
              <a:t> Kev Sib </a:t>
            </a:r>
            <a:r>
              <a:rPr lang="en-US" dirty="0" err="1"/>
              <a:t>Txuas</a:t>
            </a:r>
            <a:r>
              <a:rPr lang="en-US" dirty="0"/>
              <a:t> </a:t>
            </a:r>
            <a:r>
              <a:rPr lang="en-US" dirty="0" err="1"/>
              <a:t>Lus</a:t>
            </a:r>
            <a:r>
              <a:rPr lang="en-US" dirty="0"/>
              <a:t> </a:t>
            </a:r>
            <a:r>
              <a:rPr lang="en-US" dirty="0" err="1"/>
              <a:t>Txog</a:t>
            </a:r>
            <a:r>
              <a:rPr lang="en-US" dirty="0"/>
              <a:t> Kev </a:t>
            </a:r>
            <a:r>
              <a:rPr lang="en-US" dirty="0" err="1"/>
              <a:t>Thim</a:t>
            </a:r>
            <a:r>
              <a:rPr lang="en-US" dirty="0"/>
              <a:t> DMS-Medicaid </a:t>
            </a:r>
            <a:r>
              <a:rPr lang="en-US" dirty="0" err="1"/>
              <a:t>Rov</a:t>
            </a:r>
            <a:r>
              <a:rPr lang="en-US" dirty="0"/>
              <a:t> </a:t>
            </a:r>
            <a:r>
              <a:rPr lang="en-US" dirty="0" err="1" smtClean="0"/>
              <a:t>Qab</a:t>
            </a:r>
            <a:r>
              <a:rPr lang="en-US" dirty="0" smtClean="0"/>
              <a:t>  </a:t>
            </a:r>
            <a:r>
              <a:rPr lang="en-US" dirty="0" err="1" smtClean="0"/>
              <a:t>ntawm</a:t>
            </a:r>
            <a:r>
              <a:rPr lang="en-US" dirty="0" smtClean="0"/>
              <a:t> </a:t>
            </a:r>
            <a:r>
              <a:rPr lang="en-US" dirty="0"/>
              <a:t>https://public.govdelivery.com/accounts/WIDHS/subscriber/new?topic_id=WIDHS_668.</a:t>
            </a:r>
          </a:p>
          <a:p>
            <a:pPr algn="l"/>
            <a:r>
              <a:rPr lang="en-US" dirty="0"/>
              <a:t>• </a:t>
            </a:r>
            <a:r>
              <a:rPr lang="en-US" dirty="0" err="1"/>
              <a:t>Lub</a:t>
            </a:r>
            <a:r>
              <a:rPr lang="en-US" dirty="0"/>
              <a:t> </a:t>
            </a:r>
            <a:r>
              <a:rPr lang="en-US" dirty="0" err="1"/>
              <a:t>Cuab</a:t>
            </a:r>
            <a:r>
              <a:rPr lang="en-US" dirty="0"/>
              <a:t> </a:t>
            </a:r>
            <a:r>
              <a:rPr lang="en-US" dirty="0" err="1"/>
              <a:t>Yeej</a:t>
            </a:r>
            <a:r>
              <a:rPr lang="en-US" dirty="0"/>
              <a:t> Rau </a:t>
            </a:r>
            <a:r>
              <a:rPr lang="en-US" dirty="0" err="1"/>
              <a:t>Cov</a:t>
            </a:r>
            <a:r>
              <a:rPr lang="en-US" dirty="0"/>
              <a:t> </a:t>
            </a:r>
            <a:r>
              <a:rPr lang="en-US" dirty="0" err="1"/>
              <a:t>Khub</a:t>
            </a:r>
            <a:r>
              <a:rPr lang="en-US" dirty="0"/>
              <a:t> </a:t>
            </a:r>
            <a:r>
              <a:rPr lang="en-US" dirty="0" err="1"/>
              <a:t>Koom</a:t>
            </a:r>
            <a:r>
              <a:rPr lang="en-US" dirty="0"/>
              <a:t> </a:t>
            </a:r>
            <a:r>
              <a:rPr lang="en-US" dirty="0" err="1"/>
              <a:t>Tes</a:t>
            </a:r>
            <a:r>
              <a:rPr lang="en-US" dirty="0"/>
              <a:t>: https://www.dhs.wisconsin.gov/covid-19/unwindingtoolkit.htm</a:t>
            </a:r>
          </a:p>
          <a:p>
            <a:pPr algn="l"/>
            <a:r>
              <a:rPr lang="en-US" dirty="0"/>
              <a:t>• </a:t>
            </a:r>
            <a:r>
              <a:rPr lang="en-US" dirty="0" err="1"/>
              <a:t>Nplooj</a:t>
            </a:r>
            <a:r>
              <a:rPr lang="en-US" dirty="0"/>
              <a:t> </a:t>
            </a:r>
            <a:r>
              <a:rPr lang="en-US" dirty="0" err="1"/>
              <a:t>vev</a:t>
            </a:r>
            <a:r>
              <a:rPr lang="en-US" dirty="0"/>
              <a:t> </a:t>
            </a:r>
            <a:r>
              <a:rPr lang="en-US" dirty="0" err="1"/>
              <a:t>xaib</a:t>
            </a:r>
            <a:r>
              <a:rPr lang="en-US" dirty="0"/>
              <a:t> </a:t>
            </a:r>
            <a:r>
              <a:rPr lang="en-US" dirty="0" err="1"/>
              <a:t>rau</a:t>
            </a:r>
            <a:r>
              <a:rPr lang="en-US" dirty="0"/>
              <a:t> </a:t>
            </a:r>
            <a:r>
              <a:rPr lang="en-US" dirty="0" err="1"/>
              <a:t>cov</a:t>
            </a:r>
            <a:r>
              <a:rPr lang="en-US" dirty="0"/>
              <a:t> </a:t>
            </a:r>
            <a:r>
              <a:rPr lang="en-US" dirty="0" err="1"/>
              <a:t>tswv</a:t>
            </a:r>
            <a:r>
              <a:rPr lang="en-US" dirty="0"/>
              <a:t> </a:t>
            </a:r>
            <a:r>
              <a:rPr lang="en-US" dirty="0" err="1"/>
              <a:t>cuab</a:t>
            </a:r>
            <a:r>
              <a:rPr lang="en-US" dirty="0"/>
              <a:t> DHS: https://www.dhs.wisconsin.gov/covid-19/forwardhealth-medicaid.htm</a:t>
            </a:r>
          </a:p>
          <a:p>
            <a:pPr algn="l"/>
            <a:r>
              <a:rPr lang="en-US" dirty="0"/>
              <a:t>• Kev </a:t>
            </a:r>
            <a:r>
              <a:rPr lang="en-US" dirty="0" err="1"/>
              <a:t>xa</a:t>
            </a:r>
            <a:r>
              <a:rPr lang="en-US" dirty="0"/>
              <a:t> </a:t>
            </a:r>
            <a:r>
              <a:rPr lang="en-US" dirty="0" err="1"/>
              <a:t>ntawv</a:t>
            </a:r>
            <a:r>
              <a:rPr lang="en-US" dirty="0"/>
              <a:t> </a:t>
            </a:r>
            <a:r>
              <a:rPr lang="en-US" dirty="0" err="1"/>
              <a:t>hauv</a:t>
            </a:r>
            <a:r>
              <a:rPr lang="en-US" dirty="0"/>
              <a:t> </a:t>
            </a:r>
            <a:r>
              <a:rPr lang="en-US" dirty="0" err="1"/>
              <a:t>xov</a:t>
            </a:r>
            <a:r>
              <a:rPr lang="en-US" dirty="0"/>
              <a:t> </a:t>
            </a:r>
            <a:r>
              <a:rPr lang="en-US" dirty="0" err="1"/>
              <a:t>tooj</a:t>
            </a:r>
            <a:r>
              <a:rPr lang="en-US" dirty="0"/>
              <a:t>, </a:t>
            </a:r>
            <a:r>
              <a:rPr lang="en-US" dirty="0" err="1"/>
              <a:t>xa</a:t>
            </a:r>
            <a:r>
              <a:rPr lang="en-US" dirty="0"/>
              <a:t> email </a:t>
            </a:r>
            <a:r>
              <a:rPr lang="en-US" dirty="0" err="1"/>
              <a:t>thiab</a:t>
            </a:r>
            <a:r>
              <a:rPr lang="en-US" dirty="0"/>
              <a:t> </a:t>
            </a:r>
            <a:r>
              <a:rPr lang="en-US" dirty="0" err="1"/>
              <a:t>kev</a:t>
            </a:r>
            <a:r>
              <a:rPr lang="en-US" dirty="0"/>
              <a:t> </a:t>
            </a:r>
            <a:r>
              <a:rPr lang="en-US" dirty="0" err="1"/>
              <a:t>tshaj</a:t>
            </a:r>
            <a:r>
              <a:rPr lang="en-US" dirty="0"/>
              <a:t> </a:t>
            </a:r>
            <a:r>
              <a:rPr lang="en-US" dirty="0" err="1"/>
              <a:t>xov</a:t>
            </a:r>
            <a:r>
              <a:rPr lang="en-US" dirty="0"/>
              <a:t> </a:t>
            </a:r>
            <a:r>
              <a:rPr lang="en-US" dirty="0" err="1"/>
              <a:t>xwm</a:t>
            </a:r>
            <a:r>
              <a:rPr lang="en-US" dirty="0"/>
              <a:t> </a:t>
            </a:r>
            <a:r>
              <a:rPr lang="en-US" dirty="0" err="1" smtClean="0"/>
              <a:t>hauv</a:t>
            </a:r>
            <a:r>
              <a:rPr lang="en-US" dirty="0" smtClean="0"/>
              <a:t> </a:t>
            </a:r>
            <a:r>
              <a:rPr lang="en-US" dirty="0" err="1"/>
              <a:t>lub</a:t>
            </a:r>
            <a:r>
              <a:rPr lang="en-US" dirty="0"/>
              <a:t> </a:t>
            </a:r>
            <a:r>
              <a:rPr lang="en-US" dirty="0" err="1"/>
              <a:t>lav</a:t>
            </a:r>
            <a:r>
              <a:rPr lang="en-US" dirty="0"/>
              <a:t> </a:t>
            </a:r>
            <a:r>
              <a:rPr lang="en-US" dirty="0" err="1"/>
              <a:t>yog</a:t>
            </a:r>
            <a:r>
              <a:rPr lang="en-US" dirty="0"/>
              <a:t> tau </a:t>
            </a:r>
            <a:r>
              <a:rPr lang="en-US" dirty="0" err="1"/>
              <a:t>muab</a:t>
            </a:r>
            <a:r>
              <a:rPr lang="en-US" dirty="0"/>
              <a:t> </a:t>
            </a:r>
            <a:r>
              <a:rPr lang="en-US" dirty="0" err="1"/>
              <a:t>los</a:t>
            </a:r>
            <a:r>
              <a:rPr lang="en-US" dirty="0"/>
              <a:t> </a:t>
            </a:r>
            <a:r>
              <a:rPr lang="en-US" dirty="0" err="1"/>
              <a:t>siv</a:t>
            </a:r>
            <a:r>
              <a:rPr lang="en-US" dirty="0"/>
              <a:t> </a:t>
            </a:r>
            <a:r>
              <a:rPr lang="en-US" dirty="0" err="1"/>
              <a:t>thiab</a:t>
            </a:r>
            <a:r>
              <a:rPr lang="en-US" dirty="0"/>
              <a:t> tau </a:t>
            </a:r>
            <a:r>
              <a:rPr lang="en-US" dirty="0" err="1"/>
              <a:t>txais</a:t>
            </a:r>
            <a:r>
              <a:rPr lang="en-US" dirty="0"/>
              <a:t> </a:t>
            </a:r>
            <a:r>
              <a:rPr lang="en-US" dirty="0" err="1"/>
              <a:t>kev</a:t>
            </a:r>
            <a:r>
              <a:rPr lang="en-US" dirty="0"/>
              <a:t> </a:t>
            </a:r>
            <a:r>
              <a:rPr lang="en-US" dirty="0" err="1"/>
              <a:t>txhawb</a:t>
            </a:r>
            <a:r>
              <a:rPr lang="en-US" dirty="0"/>
              <a:t> </a:t>
            </a:r>
            <a:r>
              <a:rPr lang="en-US" dirty="0" err="1" smtClean="0"/>
              <a:t>nqa</a:t>
            </a:r>
            <a:r>
              <a:rPr lang="en-US" dirty="0" smtClean="0"/>
              <a:t> </a:t>
            </a:r>
            <a:r>
              <a:rPr lang="en-US" dirty="0" err="1" smtClean="0"/>
              <a:t>heev</a:t>
            </a:r>
            <a:r>
              <a:rPr lang="en-US" dirty="0"/>
              <a:t>.</a:t>
            </a:r>
          </a:p>
          <a:p>
            <a:pPr algn="l"/>
            <a:r>
              <a:rPr lang="en-US" dirty="0"/>
              <a:t>• Kev </a:t>
            </a:r>
            <a:r>
              <a:rPr lang="en-US" dirty="0" err="1"/>
              <a:t>txhawb</a:t>
            </a:r>
            <a:r>
              <a:rPr lang="en-US" dirty="0"/>
              <a:t> </a:t>
            </a:r>
            <a:r>
              <a:rPr lang="en-US" dirty="0" err="1"/>
              <a:t>nqa</a:t>
            </a:r>
            <a:r>
              <a:rPr lang="en-US" dirty="0"/>
              <a:t> ACCESS (https://access.wisconsin.gov/access/) </a:t>
            </a:r>
            <a:r>
              <a:rPr lang="en-US" dirty="0" err="1"/>
              <a:t>yog</a:t>
            </a:r>
            <a:r>
              <a:rPr lang="en-US" dirty="0"/>
              <a:t> </a:t>
            </a:r>
            <a:r>
              <a:rPr lang="en-US" dirty="0" err="1"/>
              <a:t>ib</a:t>
            </a:r>
            <a:r>
              <a:rPr lang="en-US" dirty="0"/>
              <a:t> </a:t>
            </a:r>
            <a:r>
              <a:rPr lang="en-US" dirty="0" err="1"/>
              <a:t>qho</a:t>
            </a:r>
            <a:r>
              <a:rPr lang="en-US" dirty="0"/>
              <a:t> </a:t>
            </a:r>
            <a:r>
              <a:rPr lang="en-US" dirty="0" err="1"/>
              <a:t>tseem</a:t>
            </a:r>
            <a:r>
              <a:rPr lang="en-US" dirty="0"/>
              <a:t> </a:t>
            </a:r>
            <a:r>
              <a:rPr lang="en-US" dirty="0" err="1"/>
              <a:t>ceeb</a:t>
            </a:r>
            <a:r>
              <a:rPr lang="en-US" dirty="0"/>
              <a:t> </a:t>
            </a:r>
            <a:r>
              <a:rPr lang="en-US" dirty="0" err="1"/>
              <a:t>heev</a:t>
            </a:r>
            <a:r>
              <a:rPr lang="en-US" dirty="0"/>
              <a:t>. </a:t>
            </a:r>
            <a:r>
              <a:rPr lang="en-US" dirty="0" err="1"/>
              <a:t>Muaj</a:t>
            </a:r>
            <a:r>
              <a:rPr lang="en-US" dirty="0"/>
              <a:t> </a:t>
            </a:r>
            <a:r>
              <a:rPr lang="en-US" dirty="0" err="1"/>
              <a:t>ntau</a:t>
            </a:r>
            <a:r>
              <a:rPr lang="en-US" dirty="0"/>
              <a:t> </a:t>
            </a:r>
            <a:r>
              <a:rPr lang="en-US" dirty="0" err="1"/>
              <a:t>tshaj</a:t>
            </a:r>
            <a:r>
              <a:rPr lang="en-US" dirty="0"/>
              <a:t> 300K </a:t>
            </a:r>
            <a:r>
              <a:rPr lang="en-US" dirty="0" err="1"/>
              <a:t>leej</a:t>
            </a:r>
            <a:r>
              <a:rPr lang="en-US" dirty="0"/>
              <a:t> </a:t>
            </a:r>
            <a:r>
              <a:rPr lang="en-US" dirty="0" err="1"/>
              <a:t>neeg</a:t>
            </a:r>
            <a:r>
              <a:rPr lang="en-US" dirty="0"/>
              <a:t> </a:t>
            </a:r>
            <a:r>
              <a:rPr lang="en-US" dirty="0" err="1"/>
              <a:t>siv</a:t>
            </a:r>
            <a:r>
              <a:rPr lang="en-US" dirty="0"/>
              <a:t> </a:t>
            </a:r>
            <a:r>
              <a:rPr lang="en-US" dirty="0" err="1"/>
              <a:t>tshiab</a:t>
            </a:r>
            <a:r>
              <a:rPr lang="en-US" dirty="0"/>
              <a:t>!</a:t>
            </a:r>
          </a:p>
          <a:p>
            <a:pPr algn="l"/>
            <a:r>
              <a:rPr lang="en-US" dirty="0"/>
              <a:t>• </a:t>
            </a:r>
            <a:r>
              <a:rPr lang="en-US" dirty="0" err="1"/>
              <a:t>Cov</a:t>
            </a:r>
            <a:r>
              <a:rPr lang="en-US" dirty="0"/>
              <a:t> </a:t>
            </a:r>
            <a:r>
              <a:rPr lang="en-US" dirty="0" err="1"/>
              <a:t>cuab</a:t>
            </a:r>
            <a:r>
              <a:rPr lang="en-US" dirty="0"/>
              <a:t> </a:t>
            </a:r>
            <a:r>
              <a:rPr lang="en-US" dirty="0" err="1"/>
              <a:t>yeej</a:t>
            </a:r>
            <a:r>
              <a:rPr lang="en-US" dirty="0"/>
              <a:t> </a:t>
            </a:r>
            <a:r>
              <a:rPr lang="en-US" dirty="0" err="1"/>
              <a:t>tshiab</a:t>
            </a:r>
            <a:r>
              <a:rPr lang="en-US" dirty="0"/>
              <a:t> </a:t>
            </a:r>
            <a:r>
              <a:rPr lang="en-US" dirty="0" err="1"/>
              <a:t>los</a:t>
            </a:r>
            <a:r>
              <a:rPr lang="en-US" dirty="0"/>
              <a:t> </a:t>
            </a:r>
            <a:r>
              <a:rPr lang="en-US" dirty="0" err="1"/>
              <a:t>txhawb</a:t>
            </a:r>
            <a:r>
              <a:rPr lang="en-US" dirty="0"/>
              <a:t> </a:t>
            </a:r>
            <a:r>
              <a:rPr lang="en-US" dirty="0" err="1"/>
              <a:t>kev</a:t>
            </a:r>
            <a:r>
              <a:rPr lang="en-US" dirty="0"/>
              <a:t> </a:t>
            </a:r>
            <a:r>
              <a:rPr lang="en-US" dirty="0" err="1"/>
              <a:t>tshaj</a:t>
            </a:r>
            <a:r>
              <a:rPr lang="en-US" dirty="0"/>
              <a:t> </a:t>
            </a:r>
            <a:r>
              <a:rPr lang="en-US" dirty="0" err="1"/>
              <a:t>tawm</a:t>
            </a:r>
            <a:r>
              <a:rPr lang="en-US" dirty="0"/>
              <a:t> </a:t>
            </a:r>
            <a:r>
              <a:rPr lang="en-US" dirty="0" err="1"/>
              <a:t>cov</a:t>
            </a:r>
            <a:r>
              <a:rPr lang="en-US" dirty="0"/>
              <a:t> </a:t>
            </a:r>
            <a:r>
              <a:rPr lang="en-US" dirty="0" err="1"/>
              <a:t>nqi</a:t>
            </a:r>
            <a:r>
              <a:rPr lang="en-US" dirty="0"/>
              <a:t> </a:t>
            </a:r>
            <a:r>
              <a:rPr lang="en-US" dirty="0" err="1"/>
              <a:t>kho</a:t>
            </a:r>
            <a:r>
              <a:rPr lang="en-US" dirty="0"/>
              <a:t> mob </a:t>
            </a:r>
            <a:r>
              <a:rPr lang="en-US" dirty="0" err="1"/>
              <a:t>los</a:t>
            </a:r>
            <a:r>
              <a:rPr lang="en-US" dirty="0"/>
              <a:t> </a:t>
            </a:r>
            <a:r>
              <a:rPr lang="en-US" dirty="0" err="1"/>
              <a:t>pab</a:t>
            </a:r>
            <a:r>
              <a:rPr lang="en-US" dirty="0"/>
              <a:t> </a:t>
            </a:r>
            <a:r>
              <a:rPr lang="en-US" dirty="0" err="1"/>
              <a:t>FoodShare</a:t>
            </a:r>
            <a:r>
              <a:rPr lang="en-US" dirty="0"/>
              <a:t> </a:t>
            </a:r>
            <a:r>
              <a:rPr lang="en-US" dirty="0" err="1"/>
              <a:t>qee</a:t>
            </a:r>
            <a:r>
              <a:rPr lang="en-US" dirty="0"/>
              <a:t> </a:t>
            </a:r>
            <a:r>
              <a:rPr lang="en-US" dirty="0" err="1"/>
              <a:t>tus</a:t>
            </a:r>
            <a:r>
              <a:rPr lang="en-US" dirty="0"/>
              <a:t> </a:t>
            </a:r>
            <a:r>
              <a:rPr lang="en-US" dirty="0" err="1"/>
              <a:t>tswv</a:t>
            </a:r>
            <a:r>
              <a:rPr lang="en-US" dirty="0"/>
              <a:t> </a:t>
            </a:r>
            <a:r>
              <a:rPr lang="en-US" dirty="0" err="1"/>
              <a:t>cuab</a:t>
            </a:r>
            <a:r>
              <a:rPr lang="en-US" dirty="0"/>
              <a:t> (</a:t>
            </a:r>
            <a:r>
              <a:rPr lang="en-US" dirty="0" err="1"/>
              <a:t>tshaj</a:t>
            </a:r>
            <a:r>
              <a:rPr lang="en-US" dirty="0"/>
              <a:t> li 60 </a:t>
            </a:r>
            <a:r>
              <a:rPr lang="en-US" dirty="0" err="1"/>
              <a:t>leej</a:t>
            </a:r>
            <a:r>
              <a:rPr lang="en-US" dirty="0"/>
              <a:t>, dig </a:t>
            </a:r>
            <a:r>
              <a:rPr lang="en-US" dirty="0" err="1"/>
              <a:t>maug</a:t>
            </a:r>
            <a:r>
              <a:rPr lang="en-US" dirty="0"/>
              <a:t> </a:t>
            </a:r>
            <a:r>
              <a:rPr lang="en-US" dirty="0" err="1"/>
              <a:t>thiab</a:t>
            </a:r>
            <a:r>
              <a:rPr lang="en-US" dirty="0"/>
              <a:t> / </a:t>
            </a:r>
            <a:r>
              <a:rPr lang="en-US" dirty="0" err="1" smtClean="0"/>
              <a:t>los</a:t>
            </a:r>
            <a:r>
              <a:rPr lang="en-US" dirty="0" smtClean="0"/>
              <a:t> sis </a:t>
            </a:r>
            <a:r>
              <a:rPr lang="en-US" dirty="0" err="1"/>
              <a:t>xiam</a:t>
            </a:r>
            <a:r>
              <a:rPr lang="en-US" dirty="0"/>
              <a:t> </a:t>
            </a:r>
            <a:r>
              <a:rPr lang="en-US" dirty="0" err="1"/>
              <a:t>oob</a:t>
            </a:r>
            <a:r>
              <a:rPr lang="en-US" dirty="0"/>
              <a:t> </a:t>
            </a:r>
            <a:r>
              <a:rPr lang="en-US" dirty="0" err="1"/>
              <a:t>qhab</a:t>
            </a:r>
            <a:r>
              <a:rPr lang="en-US" dirty="0"/>
              <a:t>) </a:t>
            </a:r>
            <a:r>
              <a:rPr lang="en-US" dirty="0" err="1"/>
              <a:t>kom</a:t>
            </a:r>
            <a:r>
              <a:rPr lang="en-US" dirty="0"/>
              <a:t> </a:t>
            </a:r>
            <a:r>
              <a:rPr lang="en-US" dirty="0" err="1"/>
              <a:t>paub</a:t>
            </a:r>
            <a:r>
              <a:rPr lang="en-US" dirty="0"/>
              <a:t> </a:t>
            </a:r>
            <a:r>
              <a:rPr lang="en-US" dirty="0" err="1"/>
              <a:t>tias</a:t>
            </a:r>
            <a:r>
              <a:rPr lang="en-US" dirty="0"/>
              <a:t> </a:t>
            </a:r>
            <a:r>
              <a:rPr lang="en-US" dirty="0" err="1"/>
              <a:t>lawv</a:t>
            </a:r>
            <a:r>
              <a:rPr lang="en-US" dirty="0"/>
              <a:t> </a:t>
            </a:r>
            <a:r>
              <a:rPr lang="en-US" dirty="0" err="1"/>
              <a:t>muaj</a:t>
            </a:r>
            <a:r>
              <a:rPr lang="en-US" dirty="0"/>
              <a:t> </a:t>
            </a:r>
            <a:r>
              <a:rPr lang="en-US" dirty="0" err="1"/>
              <a:t>cai</a:t>
            </a:r>
            <a:r>
              <a:rPr lang="en-US" dirty="0"/>
              <a:t> </a:t>
            </a:r>
            <a:r>
              <a:rPr lang="en-US" dirty="0" err="1"/>
              <a:t>tsim</a:t>
            </a:r>
            <a:r>
              <a:rPr lang="en-US" dirty="0"/>
              <a:t> </a:t>
            </a:r>
            <a:r>
              <a:rPr lang="en-US" dirty="0" err="1"/>
              <a:t>nyog</a:t>
            </a:r>
            <a:r>
              <a:rPr lang="en-US" dirty="0"/>
              <a:t> tau </a:t>
            </a:r>
            <a:r>
              <a:rPr lang="en-US" dirty="0" err="1"/>
              <a:t>txais</a:t>
            </a:r>
            <a:r>
              <a:rPr lang="en-US" dirty="0"/>
              <a:t> </a:t>
            </a:r>
            <a:r>
              <a:rPr lang="en-US" dirty="0" err="1"/>
              <a:t>cov</a:t>
            </a:r>
            <a:r>
              <a:rPr lang="en-US" dirty="0"/>
              <a:t> </a:t>
            </a:r>
            <a:r>
              <a:rPr lang="en-US" dirty="0" err="1"/>
              <a:t>nyiaj</a:t>
            </a:r>
            <a:r>
              <a:rPr lang="en-US" dirty="0"/>
              <a:t> </a:t>
            </a:r>
            <a:r>
              <a:rPr lang="en-US" dirty="0" err="1"/>
              <a:t>pab</a:t>
            </a:r>
            <a:r>
              <a:rPr lang="en-US" dirty="0"/>
              <a:t> </a:t>
            </a:r>
            <a:r>
              <a:rPr lang="en-US" dirty="0" err="1"/>
              <a:t>ntau</a:t>
            </a:r>
            <a:r>
              <a:rPr lang="en-US" dirty="0"/>
              <a:t> </a:t>
            </a:r>
            <a:r>
              <a:rPr lang="en-US" dirty="0" err="1"/>
              <a:t>dua</a:t>
            </a:r>
            <a:r>
              <a:rPr lang="en-US" dirty="0"/>
              <a:t>.</a:t>
            </a:r>
          </a:p>
          <a:p>
            <a:pPr algn="l"/>
            <a:r>
              <a:rPr lang="en-US" dirty="0"/>
              <a:t>• </a:t>
            </a:r>
            <a:r>
              <a:rPr lang="en-US" dirty="0" err="1"/>
              <a:t>Cov</a:t>
            </a:r>
            <a:r>
              <a:rPr lang="en-US" dirty="0"/>
              <a:t> </a:t>
            </a:r>
            <a:r>
              <a:rPr lang="en-US" dirty="0" err="1"/>
              <a:t>cuab</a:t>
            </a:r>
            <a:r>
              <a:rPr lang="en-US" dirty="0"/>
              <a:t> </a:t>
            </a:r>
            <a:r>
              <a:rPr lang="en-US" dirty="0" err="1"/>
              <a:t>yeej</a:t>
            </a:r>
            <a:r>
              <a:rPr lang="en-US" dirty="0"/>
              <a:t> </a:t>
            </a:r>
            <a:r>
              <a:rPr lang="en-US" dirty="0" err="1"/>
              <a:t>tshiab</a:t>
            </a:r>
            <a:r>
              <a:rPr lang="en-US" dirty="0"/>
              <a:t> </a:t>
            </a:r>
            <a:r>
              <a:rPr lang="en-US" dirty="0" err="1"/>
              <a:t>los</a:t>
            </a:r>
            <a:r>
              <a:rPr lang="en-US" dirty="0"/>
              <a:t> </a:t>
            </a:r>
            <a:r>
              <a:rPr lang="en-US" dirty="0" err="1"/>
              <a:t>pab</a:t>
            </a:r>
            <a:r>
              <a:rPr lang="en-US" dirty="0"/>
              <a:t> MCOs </a:t>
            </a:r>
            <a:r>
              <a:rPr lang="en-US" dirty="0" err="1"/>
              <a:t>taug</a:t>
            </a:r>
            <a:r>
              <a:rPr lang="en-US" dirty="0"/>
              <a:t> </a:t>
            </a:r>
            <a:r>
              <a:rPr lang="en-US" dirty="0" err="1"/>
              <a:t>qab</a:t>
            </a:r>
            <a:r>
              <a:rPr lang="en-US" dirty="0"/>
              <a:t> </a:t>
            </a:r>
            <a:r>
              <a:rPr lang="en-US" dirty="0" err="1"/>
              <a:t>saib</a:t>
            </a:r>
            <a:r>
              <a:rPr lang="en-US" dirty="0"/>
              <a:t> </a:t>
            </a:r>
            <a:r>
              <a:rPr lang="en-US" dirty="0" err="1"/>
              <a:t>lawv</a:t>
            </a:r>
            <a:r>
              <a:rPr lang="en-US" dirty="0"/>
              <a:t> </a:t>
            </a:r>
            <a:r>
              <a:rPr lang="en-US" dirty="0" err="1"/>
              <a:t>cov</a:t>
            </a:r>
            <a:r>
              <a:rPr lang="en-US" dirty="0"/>
              <a:t> </a:t>
            </a:r>
            <a:r>
              <a:rPr lang="en-US" dirty="0" err="1"/>
              <a:t>tswv</a:t>
            </a:r>
            <a:r>
              <a:rPr lang="en-US" dirty="0"/>
              <a:t> </a:t>
            </a:r>
            <a:r>
              <a:rPr lang="en-US" dirty="0" err="1"/>
              <a:t>cuab</a:t>
            </a:r>
            <a:r>
              <a:rPr lang="en-US" dirty="0"/>
              <a:t> li </a:t>
            </a:r>
            <a:r>
              <a:rPr lang="en-US" dirty="0" err="1"/>
              <a:t>xwm</a:t>
            </a:r>
            <a:r>
              <a:rPr lang="en-US" dirty="0"/>
              <a:t> </a:t>
            </a:r>
            <a:r>
              <a:rPr lang="en-US" dirty="0" err="1"/>
              <a:t>txheej</a:t>
            </a:r>
            <a:r>
              <a:rPr lang="en-US" dirty="0"/>
              <a:t> </a:t>
            </a:r>
            <a:r>
              <a:rPr lang="en-US" dirty="0" err="1"/>
              <a:t>thiab</a:t>
            </a:r>
            <a:r>
              <a:rPr lang="en-US" dirty="0"/>
              <a:t> </a:t>
            </a:r>
            <a:r>
              <a:rPr lang="en-US" dirty="0" err="1"/>
              <a:t>pab</a:t>
            </a:r>
            <a:r>
              <a:rPr lang="en-US" dirty="0"/>
              <a:t> </a:t>
            </a:r>
            <a:r>
              <a:rPr lang="en-US" dirty="0" err="1"/>
              <a:t>ua</a:t>
            </a:r>
            <a:r>
              <a:rPr lang="en-US" dirty="0"/>
              <a:t> </a:t>
            </a:r>
            <a:r>
              <a:rPr lang="en-US" dirty="0" err="1"/>
              <a:t>kev</a:t>
            </a:r>
            <a:r>
              <a:rPr lang="en-US" dirty="0"/>
              <a:t> </a:t>
            </a:r>
            <a:r>
              <a:rPr lang="en-US" dirty="0" err="1"/>
              <a:t>nthuav</a:t>
            </a:r>
            <a:r>
              <a:rPr lang="en-US" dirty="0"/>
              <a:t> </a:t>
            </a:r>
            <a:r>
              <a:rPr lang="en-US" dirty="0" err="1"/>
              <a:t>qhia</a:t>
            </a:r>
            <a:r>
              <a:rPr lang="en-US" dirty="0"/>
              <a:t>.</a:t>
            </a:r>
          </a:p>
          <a:p>
            <a:pPr algn="l"/>
            <a:r>
              <a:rPr lang="en-US" dirty="0"/>
              <a:t>• </a:t>
            </a:r>
            <a:r>
              <a:rPr lang="en-US" dirty="0" err="1"/>
              <a:t>Muaj</a:t>
            </a:r>
            <a:r>
              <a:rPr lang="en-US" dirty="0"/>
              <a:t> </a:t>
            </a:r>
            <a:r>
              <a:rPr lang="en-US" dirty="0" err="1"/>
              <a:t>ntau</a:t>
            </a:r>
            <a:r>
              <a:rPr lang="en-US" dirty="0"/>
              <a:t> yam </a:t>
            </a:r>
            <a:r>
              <a:rPr lang="en-US" dirty="0" err="1"/>
              <a:t>ntaub</a:t>
            </a:r>
            <a:r>
              <a:rPr lang="en-US" dirty="0"/>
              <a:t> </a:t>
            </a:r>
            <a:r>
              <a:rPr lang="en-US" dirty="0" err="1"/>
              <a:t>ntawv</a:t>
            </a:r>
            <a:r>
              <a:rPr lang="en-US" dirty="0"/>
              <a:t> </a:t>
            </a:r>
            <a:r>
              <a:rPr lang="en-US" dirty="0" err="1"/>
              <a:t>ua</a:t>
            </a:r>
            <a:r>
              <a:rPr lang="en-US" dirty="0"/>
              <a:t> </a:t>
            </a:r>
            <a:r>
              <a:rPr lang="en-US" dirty="0" err="1"/>
              <a:t>Lus</a:t>
            </a:r>
            <a:r>
              <a:rPr lang="en-US" dirty="0"/>
              <a:t> </a:t>
            </a:r>
            <a:r>
              <a:rPr lang="en-US" dirty="0" err="1"/>
              <a:t>Askiv</a:t>
            </a:r>
            <a:r>
              <a:rPr lang="en-US" dirty="0"/>
              <a:t>, </a:t>
            </a:r>
            <a:r>
              <a:rPr lang="en-US" dirty="0" err="1"/>
              <a:t>Lus</a:t>
            </a:r>
            <a:r>
              <a:rPr lang="en-US" dirty="0"/>
              <a:t> </a:t>
            </a:r>
            <a:r>
              <a:rPr lang="en-US" dirty="0" err="1" smtClean="0"/>
              <a:t>Mev</a:t>
            </a:r>
            <a:r>
              <a:rPr lang="en-US" dirty="0" smtClean="0"/>
              <a:t> </a:t>
            </a:r>
            <a:r>
              <a:rPr lang="en-US" dirty="0" err="1" smtClean="0"/>
              <a:t>thiab</a:t>
            </a:r>
            <a:r>
              <a:rPr lang="en-US" dirty="0" smtClean="0"/>
              <a:t> </a:t>
            </a:r>
            <a:r>
              <a:rPr lang="en-US" dirty="0" err="1"/>
              <a:t>Lus</a:t>
            </a:r>
            <a:r>
              <a:rPr lang="en-US" dirty="0"/>
              <a:t> </a:t>
            </a:r>
            <a:r>
              <a:rPr lang="en-US" dirty="0" err="1"/>
              <a:t>Hmoob</a:t>
            </a:r>
            <a:endParaRPr lang="en-US" dirty="0"/>
          </a:p>
          <a:p>
            <a:pPr algn="l"/>
            <a:r>
              <a:rPr lang="de-DE" dirty="0"/>
              <a:t>• Thov xa cov lus nug mus rau DHSForwardHealthPartners@dhs.wisconsin.gov.</a:t>
            </a:r>
            <a:endParaRPr lang="en-US" sz="2200" dirty="0"/>
          </a:p>
          <a:p>
            <a:pPr algn="l"/>
            <a:endParaRPr lang="en-US" b="1" i="1" dirty="0"/>
          </a:p>
          <a:p>
            <a:pPr algn="l"/>
            <a:endParaRPr lang="en-US" sz="2000" b="1" i="1" dirty="0">
              <a:latin typeface="Century Gothic" panose="020B0502020202020204" pitchFamily="34" charset="0"/>
            </a:endParaRPr>
          </a:p>
          <a:p>
            <a:pPr algn="l"/>
            <a:endParaRPr lang="en-US" sz="2000" dirty="0">
              <a:solidFill>
                <a:schemeClr val="bg1">
                  <a:lumMod val="50000"/>
                </a:schemeClr>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6" name="TextBox 5"/>
          <p:cNvSpPr txBox="1"/>
          <p:nvPr/>
        </p:nvSpPr>
        <p:spPr>
          <a:xfrm>
            <a:off x="1654228" y="897769"/>
            <a:ext cx="7740981" cy="461665"/>
          </a:xfrm>
          <a:prstGeom prst="rect">
            <a:avLst/>
          </a:prstGeom>
          <a:noFill/>
        </p:spPr>
        <p:txBody>
          <a:bodyPr wrap="square" rtlCol="0">
            <a:spAutoFit/>
          </a:bodyPr>
          <a:lstStyle/>
          <a:p>
            <a:r>
              <a:rPr lang="en-US" sz="2400" dirty="0">
                <a:solidFill>
                  <a:srgbClr val="F7941D"/>
                </a:solidFill>
                <a:latin typeface="Century Gothic" panose="020B0502020202020204" pitchFamily="34" charset="0"/>
              </a:rPr>
              <a:t>Public Health Unwinding</a:t>
            </a:r>
          </a:p>
        </p:txBody>
      </p:sp>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1710470"/>
      </p:ext>
    </p:extLst>
  </p:cSld>
  <p:clrMapOvr>
    <a:masterClrMapping/>
  </p:clrMapOvr>
  <mc:AlternateContent xmlns:mc="http://schemas.openxmlformats.org/markup-compatibility/2006">
    <mc:Choice xmlns:p14="http://schemas.microsoft.com/office/powerpoint/2010/main" Requires="p14">
      <p:transition spd="slow" p14:dur="2000" advTm="134080"/>
    </mc:Choice>
    <mc:Fallback>
      <p:transition spd="slow" advTm="13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4316" y="1528647"/>
            <a:ext cx="10480486" cy="5210355"/>
          </a:xfrm>
        </p:spPr>
        <p:txBody>
          <a:bodyPr>
            <a:normAutofit fontScale="70000" lnSpcReduction="20000"/>
          </a:bodyPr>
          <a:lstStyle/>
          <a:p>
            <a:r>
              <a:rPr lang="en-US" b="1" i="1" dirty="0" err="1"/>
              <a:t>Lub</a:t>
            </a:r>
            <a:r>
              <a:rPr lang="en-US" b="1" i="1" dirty="0"/>
              <a:t> </a:t>
            </a:r>
            <a:r>
              <a:rPr lang="en-US" b="1" i="1" dirty="0" err="1"/>
              <a:t>xeev</a:t>
            </a:r>
            <a:r>
              <a:rPr lang="en-US" b="1" i="1" dirty="0"/>
              <a:t> </a:t>
            </a:r>
            <a:r>
              <a:rPr lang="en-US" b="1" i="1" dirty="0" err="1"/>
              <a:t>thiab</a:t>
            </a:r>
            <a:r>
              <a:rPr lang="en-US" b="1" i="1" dirty="0"/>
              <a:t> </a:t>
            </a:r>
            <a:r>
              <a:rPr lang="en-US" b="1" i="1" dirty="0" err="1"/>
              <a:t>cov</a:t>
            </a:r>
            <a:r>
              <a:rPr lang="en-US" b="1" i="1" dirty="0"/>
              <a:t> chaw </a:t>
            </a:r>
            <a:r>
              <a:rPr lang="en-US" b="1" i="1" dirty="0" err="1"/>
              <a:t>ua</a:t>
            </a:r>
            <a:r>
              <a:rPr lang="en-US" b="1" i="1" dirty="0"/>
              <a:t> </a:t>
            </a:r>
            <a:r>
              <a:rPr lang="en-US" b="1" i="1" dirty="0" err="1"/>
              <a:t>hauj</a:t>
            </a:r>
            <a:r>
              <a:rPr lang="en-US" b="1" i="1" dirty="0"/>
              <a:t> </a:t>
            </a:r>
            <a:r>
              <a:rPr lang="en-US" b="1" i="1" dirty="0" err="1"/>
              <a:t>lwm</a:t>
            </a:r>
            <a:r>
              <a:rPr lang="en-US" b="1" i="1" dirty="0"/>
              <a:t> </a:t>
            </a:r>
            <a:r>
              <a:rPr lang="en-US" b="1" i="1" dirty="0" err="1"/>
              <a:t>hauv</a:t>
            </a:r>
            <a:r>
              <a:rPr lang="en-US" b="1" i="1" dirty="0"/>
              <a:t> </a:t>
            </a:r>
            <a:r>
              <a:rPr lang="en-US" b="1" i="1" dirty="0" err="1"/>
              <a:t>cheeb</a:t>
            </a:r>
            <a:r>
              <a:rPr lang="en-US" b="1" i="1" dirty="0"/>
              <a:t> </a:t>
            </a:r>
            <a:r>
              <a:rPr lang="en-US" b="1" i="1" dirty="0" err="1"/>
              <a:t>tsam</a:t>
            </a:r>
            <a:r>
              <a:rPr lang="en-US" b="1" i="1" dirty="0"/>
              <a:t> tab tom </a:t>
            </a:r>
            <a:r>
              <a:rPr lang="en-US" b="1" i="1" dirty="0" err="1"/>
              <a:t>npaj</a:t>
            </a:r>
            <a:r>
              <a:rPr lang="en-US" b="1" i="1" dirty="0"/>
              <a:t> li </a:t>
            </a:r>
            <a:r>
              <a:rPr lang="en-US" b="1" i="1" dirty="0" err="1"/>
              <a:t>cas</a:t>
            </a:r>
            <a:endParaRPr lang="en-US" b="1" i="1" dirty="0"/>
          </a:p>
          <a:p>
            <a:pPr algn="l"/>
            <a:r>
              <a:rPr lang="en-US" dirty="0" smtClean="0"/>
              <a:t>• </a:t>
            </a:r>
            <a:r>
              <a:rPr lang="en-US" dirty="0"/>
              <a:t>Kev </a:t>
            </a:r>
            <a:r>
              <a:rPr lang="en-US" dirty="0" err="1"/>
              <a:t>npaj</a:t>
            </a:r>
            <a:r>
              <a:rPr lang="en-US" dirty="0"/>
              <a:t> </a:t>
            </a:r>
            <a:r>
              <a:rPr lang="en-US" dirty="0" err="1"/>
              <a:t>cov</a:t>
            </a:r>
            <a:r>
              <a:rPr lang="en-US" dirty="0"/>
              <a:t> </a:t>
            </a:r>
            <a:r>
              <a:rPr lang="en-US" dirty="0" err="1"/>
              <a:t>neeg</a:t>
            </a:r>
            <a:r>
              <a:rPr lang="en-US" dirty="0"/>
              <a:t> </a:t>
            </a:r>
            <a:r>
              <a:rPr lang="en-US" dirty="0" err="1"/>
              <a:t>ua</a:t>
            </a:r>
            <a:r>
              <a:rPr lang="en-US" dirty="0"/>
              <a:t> </a:t>
            </a:r>
            <a:r>
              <a:rPr lang="en-US" dirty="0" err="1"/>
              <a:t>hauj</a:t>
            </a:r>
            <a:r>
              <a:rPr lang="en-US" dirty="0"/>
              <a:t> </a:t>
            </a:r>
            <a:r>
              <a:rPr lang="en-US" dirty="0" err="1"/>
              <a:t>lwm</a:t>
            </a:r>
            <a:r>
              <a:rPr lang="en-US" dirty="0"/>
              <a:t> </a:t>
            </a:r>
            <a:r>
              <a:rPr lang="en-US" dirty="0" err="1"/>
              <a:t>rau</a:t>
            </a:r>
            <a:r>
              <a:rPr lang="en-US" dirty="0"/>
              <a:t> </a:t>
            </a:r>
            <a:r>
              <a:rPr lang="en-US" dirty="0" err="1"/>
              <a:t>kev</a:t>
            </a:r>
            <a:r>
              <a:rPr lang="en-US" dirty="0"/>
              <a:t> </a:t>
            </a:r>
            <a:r>
              <a:rPr lang="en-US" dirty="0" err="1" smtClean="0"/>
              <a:t>muaj</a:t>
            </a:r>
            <a:r>
              <a:rPr lang="en-US" dirty="0" smtClean="0"/>
              <a:t> </a:t>
            </a:r>
            <a:r>
              <a:rPr lang="en-US" dirty="0" err="1"/>
              <a:t>hauj</a:t>
            </a:r>
            <a:r>
              <a:rPr lang="en-US" dirty="0"/>
              <a:t> </a:t>
            </a:r>
            <a:r>
              <a:rPr lang="en-US" dirty="0" err="1"/>
              <a:t>lwm</a:t>
            </a:r>
            <a:r>
              <a:rPr lang="en-US" dirty="0"/>
              <a:t> </a:t>
            </a:r>
            <a:r>
              <a:rPr lang="en-US" dirty="0" err="1"/>
              <a:t>ntau</a:t>
            </a:r>
            <a:r>
              <a:rPr lang="en-US" dirty="0"/>
              <a:t> </a:t>
            </a:r>
            <a:r>
              <a:rPr lang="en-US" dirty="0" err="1"/>
              <a:t>ntxiv</a:t>
            </a:r>
            <a:r>
              <a:rPr lang="en-US" dirty="0"/>
              <a:t>:</a:t>
            </a:r>
          </a:p>
          <a:p>
            <a:pPr algn="l"/>
            <a:r>
              <a:rPr lang="en-US" dirty="0" smtClean="0"/>
              <a:t>	• </a:t>
            </a:r>
            <a:r>
              <a:rPr lang="en-US" dirty="0"/>
              <a:t>Kev </a:t>
            </a:r>
            <a:r>
              <a:rPr lang="en-US" dirty="0" err="1"/>
              <a:t>pab</a:t>
            </a:r>
            <a:r>
              <a:rPr lang="en-US" dirty="0"/>
              <a:t> </a:t>
            </a:r>
            <a:r>
              <a:rPr lang="en-US" dirty="0" err="1"/>
              <a:t>kho</a:t>
            </a:r>
            <a:r>
              <a:rPr lang="en-US" dirty="0"/>
              <a:t> </a:t>
            </a:r>
            <a:r>
              <a:rPr lang="en-US" dirty="0" err="1" smtClean="0"/>
              <a:t>puas</a:t>
            </a:r>
            <a:r>
              <a:rPr lang="en-US" dirty="0" smtClean="0"/>
              <a:t> </a:t>
            </a:r>
            <a:r>
              <a:rPr lang="en-US" dirty="0" err="1" smtClean="0"/>
              <a:t>hlwb</a:t>
            </a:r>
            <a:r>
              <a:rPr lang="en-US" dirty="0" smtClean="0"/>
              <a:t> </a:t>
            </a:r>
            <a:r>
              <a:rPr lang="en-US" dirty="0" err="1" smtClean="0"/>
              <a:t>nyuam</a:t>
            </a:r>
            <a:r>
              <a:rPr lang="en-US" dirty="0" smtClean="0"/>
              <a:t> </a:t>
            </a:r>
            <a:r>
              <a:rPr lang="en-US" dirty="0" err="1" smtClean="0"/>
              <a:t>siab</a:t>
            </a:r>
            <a:endParaRPr lang="en-US" dirty="0"/>
          </a:p>
          <a:p>
            <a:pPr algn="l"/>
            <a:r>
              <a:rPr lang="en-US" dirty="0" smtClean="0"/>
              <a:t>	• </a:t>
            </a:r>
            <a:r>
              <a:rPr lang="en-US" dirty="0" err="1"/>
              <a:t>Ntxiv</a:t>
            </a:r>
            <a:r>
              <a:rPr lang="en-US" dirty="0"/>
              <a:t> </a:t>
            </a:r>
            <a:r>
              <a:rPr lang="en-US" dirty="0" err="1"/>
              <a:t>kev</a:t>
            </a:r>
            <a:r>
              <a:rPr lang="en-US" dirty="0"/>
              <a:t> </a:t>
            </a:r>
            <a:r>
              <a:rPr lang="en-US" dirty="0" err="1"/>
              <a:t>saib</a:t>
            </a:r>
            <a:r>
              <a:rPr lang="en-US" dirty="0"/>
              <a:t> </a:t>
            </a:r>
            <a:r>
              <a:rPr lang="en-US" dirty="0" err="1"/>
              <a:t>xyuas</a:t>
            </a:r>
            <a:r>
              <a:rPr lang="en-US" dirty="0"/>
              <a:t> </a:t>
            </a:r>
            <a:r>
              <a:rPr lang="en-US" dirty="0" err="1"/>
              <a:t>kev</a:t>
            </a:r>
            <a:r>
              <a:rPr lang="en-US" dirty="0"/>
              <a:t> </a:t>
            </a:r>
            <a:r>
              <a:rPr lang="en-US" dirty="0" err="1"/>
              <a:t>ruaj</a:t>
            </a:r>
            <a:r>
              <a:rPr lang="en-US" dirty="0"/>
              <a:t> </a:t>
            </a:r>
            <a:r>
              <a:rPr lang="en-US" dirty="0" err="1"/>
              <a:t>ntseg</a:t>
            </a:r>
            <a:r>
              <a:rPr lang="en-US" dirty="0"/>
              <a:t> </a:t>
            </a:r>
            <a:r>
              <a:rPr lang="en-US" dirty="0" err="1"/>
              <a:t>ntawm</a:t>
            </a:r>
            <a:r>
              <a:rPr lang="en-US" dirty="0"/>
              <a:t> </a:t>
            </a:r>
            <a:r>
              <a:rPr lang="en-US" dirty="0" err="1"/>
              <a:t>Lub</a:t>
            </a:r>
            <a:r>
              <a:rPr lang="en-US" dirty="0"/>
              <a:t> Chaw </a:t>
            </a:r>
            <a:r>
              <a:rPr lang="en-US" dirty="0" err="1"/>
              <a:t>Nrhiav</a:t>
            </a:r>
            <a:r>
              <a:rPr lang="en-US" dirty="0"/>
              <a:t> </a:t>
            </a:r>
            <a:r>
              <a:rPr lang="en-US" dirty="0" err="1"/>
              <a:t>Hauj</a:t>
            </a:r>
            <a:r>
              <a:rPr lang="en-US" dirty="0"/>
              <a:t> </a:t>
            </a:r>
            <a:r>
              <a:rPr lang="en-US" dirty="0" err="1"/>
              <a:t>Lwm</a:t>
            </a:r>
            <a:endParaRPr lang="en-US" dirty="0"/>
          </a:p>
          <a:p>
            <a:pPr algn="l"/>
            <a:r>
              <a:rPr lang="en-US" dirty="0" smtClean="0"/>
              <a:t>	• </a:t>
            </a:r>
            <a:r>
              <a:rPr lang="en-US" dirty="0" err="1" smtClean="0"/>
              <a:t>Muab</a:t>
            </a:r>
            <a:r>
              <a:rPr lang="en-US" dirty="0" smtClean="0"/>
              <a:t> </a:t>
            </a:r>
            <a:r>
              <a:rPr lang="en-US" dirty="0" err="1" smtClean="0"/>
              <a:t>cov</a:t>
            </a:r>
            <a:r>
              <a:rPr lang="en-US" dirty="0" smtClean="0"/>
              <a:t> </a:t>
            </a:r>
            <a:r>
              <a:rPr lang="en-US" dirty="0" err="1" smtClean="0"/>
              <a:t>cai</a:t>
            </a:r>
            <a:r>
              <a:rPr lang="en-US" dirty="0" smtClean="0"/>
              <a:t> </a:t>
            </a:r>
            <a:r>
              <a:rPr lang="en-US" dirty="0" err="1" smtClean="0"/>
              <a:t>qub</a:t>
            </a:r>
            <a:r>
              <a:rPr lang="en-US" dirty="0" smtClean="0"/>
              <a:t> </a:t>
            </a:r>
            <a:r>
              <a:rPr lang="en-US" dirty="0" err="1" smtClean="0"/>
              <a:t>lov</a:t>
            </a:r>
            <a:r>
              <a:rPr lang="en-US" dirty="0" smtClean="0"/>
              <a:t> </a:t>
            </a:r>
            <a:r>
              <a:rPr lang="en-US" dirty="0" err="1" smtClean="0"/>
              <a:t>qhia</a:t>
            </a:r>
            <a:r>
              <a:rPr lang="en-US" dirty="0" smtClean="0"/>
              <a:t> </a:t>
            </a:r>
            <a:r>
              <a:rPr lang="en-US" dirty="0" err="1" smtClean="0"/>
              <a:t>dua</a:t>
            </a:r>
            <a:endParaRPr lang="en-US" dirty="0"/>
          </a:p>
          <a:p>
            <a:pPr algn="l"/>
            <a:r>
              <a:rPr lang="en-US" dirty="0" smtClean="0"/>
              <a:t>	• </a:t>
            </a:r>
            <a:r>
              <a:rPr lang="en-US" dirty="0" err="1"/>
              <a:t>Lub</a:t>
            </a:r>
            <a:r>
              <a:rPr lang="en-US" dirty="0"/>
              <a:t> </a:t>
            </a:r>
            <a:r>
              <a:rPr lang="en-US" dirty="0" err="1"/>
              <a:t>luag</a:t>
            </a:r>
            <a:r>
              <a:rPr lang="en-US" dirty="0"/>
              <a:t> </a:t>
            </a:r>
            <a:r>
              <a:rPr lang="en-US" dirty="0" err="1"/>
              <a:t>hauj</a:t>
            </a:r>
            <a:r>
              <a:rPr lang="en-US" dirty="0"/>
              <a:t> </a:t>
            </a:r>
            <a:r>
              <a:rPr lang="en-US" dirty="0" err="1"/>
              <a:t>lwm</a:t>
            </a:r>
            <a:r>
              <a:rPr lang="en-US" dirty="0"/>
              <a:t> </a:t>
            </a:r>
            <a:r>
              <a:rPr lang="en-US" dirty="0" err="1"/>
              <a:t>uas</a:t>
            </a:r>
            <a:r>
              <a:rPr lang="en-US" dirty="0"/>
              <a:t> </a:t>
            </a:r>
            <a:r>
              <a:rPr lang="en-US" dirty="0" err="1"/>
              <a:t>khwv</a:t>
            </a:r>
            <a:r>
              <a:rPr lang="en-US" dirty="0"/>
              <a:t> </a:t>
            </a:r>
            <a:r>
              <a:rPr lang="en-US" dirty="0" err="1"/>
              <a:t>yees</a:t>
            </a:r>
            <a:r>
              <a:rPr lang="en-US" dirty="0"/>
              <a:t> </a:t>
            </a:r>
            <a:r>
              <a:rPr lang="en-US" dirty="0" err="1"/>
              <a:t>tseg</a:t>
            </a:r>
            <a:r>
              <a:rPr lang="en-US" dirty="0"/>
              <a:t> </a:t>
            </a:r>
            <a:r>
              <a:rPr lang="en-US" dirty="0" smtClean="0"/>
              <a:t>– </a:t>
            </a:r>
            <a:r>
              <a:rPr lang="en-US" dirty="0" err="1" smtClean="0"/>
              <a:t>nyob</a:t>
            </a:r>
            <a:r>
              <a:rPr lang="en-US" dirty="0" smtClean="0"/>
              <a:t> </a:t>
            </a:r>
            <a:r>
              <a:rPr lang="en-US" dirty="0" err="1" smtClean="0"/>
              <a:t>rau</a:t>
            </a:r>
            <a:r>
              <a:rPr lang="en-US" dirty="0" smtClean="0"/>
              <a:t> </a:t>
            </a:r>
            <a:r>
              <a:rPr lang="en-US" dirty="0" err="1" smtClean="0"/>
              <a:t>xyoo</a:t>
            </a:r>
            <a:r>
              <a:rPr lang="en-US" dirty="0" smtClean="0"/>
              <a:t> 2022, </a:t>
            </a:r>
            <a:r>
              <a:rPr lang="en-US" dirty="0" err="1" smtClean="0"/>
              <a:t>cov</a:t>
            </a:r>
            <a:r>
              <a:rPr lang="en-US" dirty="0" smtClean="0"/>
              <a:t> </a:t>
            </a:r>
            <a:r>
              <a:rPr lang="en-US" dirty="0" err="1" smtClean="0"/>
              <a:t>neeg</a:t>
            </a:r>
            <a:r>
              <a:rPr lang="en-US" dirty="0" smtClean="0"/>
              <a:t> </a:t>
            </a:r>
            <a:r>
              <a:rPr lang="en-US" dirty="0" err="1" smtClean="0"/>
              <a:t>hu</a:t>
            </a:r>
            <a:r>
              <a:rPr lang="en-US" dirty="0" smtClean="0"/>
              <a:t> </a:t>
            </a:r>
            <a:r>
              <a:rPr lang="en-US" dirty="0" err="1" smtClean="0"/>
              <a:t>tuaj</a:t>
            </a:r>
            <a:r>
              <a:rPr lang="en-US" dirty="0" smtClean="0"/>
              <a:t> tau </a:t>
            </a:r>
            <a:r>
              <a:rPr lang="en-US" dirty="0" err="1" smtClean="0"/>
              <a:t>muaj</a:t>
            </a:r>
            <a:r>
              <a:rPr lang="en-US" dirty="0" smtClean="0"/>
              <a:t> li 22,000 </a:t>
            </a:r>
            <a:r>
              <a:rPr lang="en-US" dirty="0" err="1" smtClean="0"/>
              <a:t>zaus</a:t>
            </a:r>
            <a:r>
              <a:rPr lang="en-US" dirty="0" smtClean="0"/>
              <a:t>, </a:t>
            </a:r>
            <a:r>
              <a:rPr lang="en-US" dirty="0" err="1" smtClean="0"/>
              <a:t>npaj</a:t>
            </a:r>
            <a:r>
              <a:rPr lang="en-US" dirty="0" smtClean="0"/>
              <a:t> </a:t>
            </a:r>
            <a:r>
              <a:rPr lang="en-US" dirty="0" err="1" smtClean="0"/>
              <a:t>muaj</a:t>
            </a:r>
            <a:r>
              <a:rPr lang="en-US" dirty="0" smtClean="0"/>
              <a:t> </a:t>
            </a:r>
            <a:r>
              <a:rPr lang="en-US" dirty="0" err="1"/>
              <a:t>peev</a:t>
            </a:r>
            <a:r>
              <a:rPr lang="en-US" dirty="0"/>
              <a:t> </a:t>
            </a:r>
            <a:r>
              <a:rPr lang="en-US" dirty="0" err="1"/>
              <a:t>xwm</a:t>
            </a:r>
            <a:r>
              <a:rPr lang="en-US" dirty="0"/>
              <a:t> </a:t>
            </a:r>
            <a:r>
              <a:rPr lang="en-US" dirty="0" err="1"/>
              <a:t>txog</a:t>
            </a:r>
            <a:r>
              <a:rPr lang="en-US" dirty="0"/>
              <a:t> 30,000 </a:t>
            </a:r>
            <a:r>
              <a:rPr lang="en-US" dirty="0" err="1"/>
              <a:t>hauv</a:t>
            </a:r>
            <a:r>
              <a:rPr lang="en-US" dirty="0"/>
              <a:t> </a:t>
            </a:r>
            <a:r>
              <a:rPr lang="en-US" dirty="0" err="1"/>
              <a:t>ib</a:t>
            </a:r>
            <a:r>
              <a:rPr lang="en-US" dirty="0"/>
              <a:t> </a:t>
            </a:r>
            <a:r>
              <a:rPr lang="en-US" dirty="0" err="1"/>
              <a:t>lub</a:t>
            </a:r>
            <a:r>
              <a:rPr lang="en-US" dirty="0"/>
              <a:t> </a:t>
            </a:r>
            <a:r>
              <a:rPr lang="en-US" dirty="0" err="1"/>
              <a:t>hlis</a:t>
            </a:r>
            <a:r>
              <a:rPr lang="en-US" dirty="0"/>
              <a:t> </a:t>
            </a:r>
            <a:r>
              <a:rPr lang="en-US" dirty="0" err="1"/>
              <a:t>los</a:t>
            </a:r>
            <a:r>
              <a:rPr lang="en-US" dirty="0"/>
              <a:t> sis </a:t>
            </a:r>
            <a:r>
              <a:rPr lang="en-US" dirty="0" err="1"/>
              <a:t>ntau</a:t>
            </a:r>
            <a:r>
              <a:rPr lang="en-US" dirty="0"/>
              <a:t> </a:t>
            </a:r>
            <a:r>
              <a:rPr lang="en-US" dirty="0" err="1"/>
              <a:t>dua</a:t>
            </a:r>
            <a:r>
              <a:rPr lang="en-US" dirty="0"/>
              <a:t> </a:t>
            </a:r>
            <a:r>
              <a:rPr lang="en-US" dirty="0" err="1" smtClean="0"/>
              <a:t>rau</a:t>
            </a:r>
            <a:r>
              <a:rPr lang="en-US" dirty="0" smtClean="0"/>
              <a:t> </a:t>
            </a:r>
            <a:r>
              <a:rPr lang="en-US" dirty="0" err="1" smtClean="0"/>
              <a:t>xyoo</a:t>
            </a:r>
            <a:r>
              <a:rPr lang="en-US" dirty="0" smtClean="0"/>
              <a:t> </a:t>
            </a:r>
            <a:r>
              <a:rPr lang="en-US" dirty="0"/>
              <a:t>2023-2024?</a:t>
            </a:r>
          </a:p>
          <a:p>
            <a:pPr algn="l"/>
            <a:r>
              <a:rPr lang="en-US" dirty="0" smtClean="0"/>
              <a:t>	• </a:t>
            </a:r>
            <a:r>
              <a:rPr lang="en-US" dirty="0" err="1" smtClean="0"/>
              <a:t>Nrhiav</a:t>
            </a:r>
            <a:r>
              <a:rPr lang="en-US" dirty="0" smtClean="0"/>
              <a:t> </a:t>
            </a:r>
            <a:r>
              <a:rPr lang="en-US" dirty="0" err="1" smtClean="0"/>
              <a:t>kev</a:t>
            </a:r>
            <a:r>
              <a:rPr lang="en-US" dirty="0" smtClean="0"/>
              <a:t> </a:t>
            </a:r>
            <a:r>
              <a:rPr lang="en-US" dirty="0" err="1" smtClean="0"/>
              <a:t>pab</a:t>
            </a:r>
            <a:r>
              <a:rPr lang="en-US" dirty="0" smtClean="0"/>
              <a:t> </a:t>
            </a:r>
            <a:r>
              <a:rPr lang="en-US" dirty="0" err="1" smtClean="0"/>
              <a:t>lov</a:t>
            </a:r>
            <a:r>
              <a:rPr lang="en-US" dirty="0" smtClean="0"/>
              <a:t> </a:t>
            </a:r>
            <a:r>
              <a:rPr lang="en-US" dirty="0" err="1" smtClean="0"/>
              <a:t>npaj</a:t>
            </a:r>
            <a:r>
              <a:rPr lang="en-US" dirty="0" smtClean="0"/>
              <a:t> </a:t>
            </a:r>
            <a:r>
              <a:rPr lang="en-US" dirty="0" err="1" smtClean="0"/>
              <a:t>rau</a:t>
            </a:r>
            <a:r>
              <a:rPr lang="en-US" dirty="0" smtClean="0"/>
              <a:t> </a:t>
            </a:r>
            <a:r>
              <a:rPr lang="en-US" dirty="0" err="1" smtClean="0"/>
              <a:t>lub</a:t>
            </a:r>
            <a:r>
              <a:rPr lang="en-US" dirty="0" smtClean="0"/>
              <a:t> </a:t>
            </a:r>
            <a:r>
              <a:rPr lang="en-US" dirty="0" err="1" smtClean="0"/>
              <a:t>sij</a:t>
            </a:r>
            <a:r>
              <a:rPr lang="en-US" dirty="0" smtClean="0"/>
              <a:t> </a:t>
            </a:r>
            <a:r>
              <a:rPr lang="en-US" dirty="0" err="1" smtClean="0"/>
              <a:t>hawm</a:t>
            </a:r>
            <a:r>
              <a:rPr lang="en-US" dirty="0" smtClean="0"/>
              <a:t> </a:t>
            </a:r>
            <a:r>
              <a:rPr lang="en-US" dirty="0" err="1" smtClean="0"/>
              <a:t>ua</a:t>
            </a:r>
            <a:r>
              <a:rPr lang="en-US" dirty="0" smtClean="0"/>
              <a:t> over time</a:t>
            </a:r>
          </a:p>
          <a:p>
            <a:pPr algn="l"/>
            <a:r>
              <a:rPr lang="en-US" dirty="0" smtClean="0"/>
              <a:t>	• </a:t>
            </a:r>
            <a:r>
              <a:rPr lang="en-US" dirty="0"/>
              <a:t>Kev </a:t>
            </a:r>
            <a:r>
              <a:rPr lang="en-US" dirty="0" err="1"/>
              <a:t>npaj</a:t>
            </a:r>
            <a:r>
              <a:rPr lang="en-US" dirty="0"/>
              <a:t> </a:t>
            </a:r>
            <a:r>
              <a:rPr lang="en-US" dirty="0" err="1"/>
              <a:t>rau</a:t>
            </a:r>
            <a:r>
              <a:rPr lang="en-US" dirty="0"/>
              <a:t> </a:t>
            </a:r>
            <a:r>
              <a:rPr lang="en-US" dirty="0" err="1"/>
              <a:t>cov</a:t>
            </a:r>
            <a:r>
              <a:rPr lang="en-US" dirty="0"/>
              <a:t> </a:t>
            </a:r>
            <a:r>
              <a:rPr lang="en-US" dirty="0" err="1"/>
              <a:t>feem</a:t>
            </a:r>
            <a:r>
              <a:rPr lang="en-US" dirty="0"/>
              <a:t> </a:t>
            </a:r>
            <a:r>
              <a:rPr lang="en-US" dirty="0" err="1"/>
              <a:t>kev</a:t>
            </a:r>
            <a:r>
              <a:rPr lang="en-US" dirty="0"/>
              <a:t> </a:t>
            </a:r>
            <a:r>
              <a:rPr lang="en-US" dirty="0" err="1"/>
              <a:t>pab</a:t>
            </a:r>
            <a:r>
              <a:rPr lang="en-US" dirty="0"/>
              <a:t> </a:t>
            </a:r>
            <a:r>
              <a:rPr lang="en-US" dirty="0" err="1"/>
              <a:t>cuam</a:t>
            </a:r>
            <a:r>
              <a:rPr lang="en-US" dirty="0"/>
              <a:t> </a:t>
            </a:r>
            <a:r>
              <a:rPr lang="en-US" dirty="0" err="1"/>
              <a:t>tshiab</a:t>
            </a:r>
            <a:r>
              <a:rPr lang="en-US" dirty="0"/>
              <a:t> </a:t>
            </a:r>
            <a:r>
              <a:rPr lang="en-US" dirty="0" err="1"/>
              <a:t>hauv</a:t>
            </a:r>
            <a:r>
              <a:rPr lang="en-US" dirty="0"/>
              <a:t> </a:t>
            </a:r>
            <a:r>
              <a:rPr lang="en-US" dirty="0" err="1"/>
              <a:t>peb</a:t>
            </a:r>
            <a:r>
              <a:rPr lang="en-US" dirty="0"/>
              <a:t> </a:t>
            </a:r>
            <a:r>
              <a:rPr lang="en-US" dirty="0" err="1"/>
              <a:t>lub</a:t>
            </a:r>
            <a:r>
              <a:rPr lang="en-US" dirty="0"/>
              <a:t> chaw </a:t>
            </a:r>
            <a:r>
              <a:rPr lang="en-US" dirty="0" err="1"/>
              <a:t>teb</a:t>
            </a:r>
            <a:r>
              <a:rPr lang="en-US" dirty="0"/>
              <a:t> </a:t>
            </a:r>
            <a:r>
              <a:rPr lang="en-US" dirty="0" err="1"/>
              <a:t>xov</a:t>
            </a:r>
            <a:r>
              <a:rPr lang="en-US" dirty="0"/>
              <a:t> </a:t>
            </a:r>
            <a:r>
              <a:rPr lang="en-US" dirty="0" err="1"/>
              <a:t>tooj</a:t>
            </a:r>
            <a:r>
              <a:rPr lang="en-US" dirty="0"/>
              <a:t> - </a:t>
            </a:r>
            <a:r>
              <a:rPr lang="en-US" dirty="0" err="1"/>
              <a:t>qhov</a:t>
            </a:r>
            <a:r>
              <a:rPr lang="en-US" dirty="0"/>
              <a:t> </a:t>
            </a:r>
            <a:r>
              <a:rPr lang="en-US" dirty="0" err="1"/>
              <a:t>pab</a:t>
            </a:r>
            <a:r>
              <a:rPr lang="en-US" dirty="0"/>
              <a:t> </a:t>
            </a:r>
            <a:r>
              <a:rPr lang="en-US" dirty="0" err="1"/>
              <a:t>hais</a:t>
            </a:r>
            <a:r>
              <a:rPr lang="en-US" dirty="0"/>
              <a:t> </a:t>
            </a:r>
            <a:r>
              <a:rPr lang="en-US" dirty="0" err="1"/>
              <a:t>kom</a:t>
            </a:r>
            <a:r>
              <a:rPr lang="en-US" dirty="0"/>
              <a:t> "</a:t>
            </a:r>
            <a:r>
              <a:rPr lang="en-US" dirty="0" err="1" smtClean="0"/>
              <a:t>hu</a:t>
            </a:r>
            <a:r>
              <a:rPr lang="en-US" dirty="0" smtClean="0"/>
              <a:t> </a:t>
            </a:r>
            <a:r>
              <a:rPr lang="en-US" dirty="0" err="1" smtClean="0"/>
              <a:t>rov</a:t>
            </a:r>
            <a:r>
              <a:rPr lang="en-US" dirty="0" smtClean="0"/>
              <a:t> </a:t>
            </a:r>
            <a:r>
              <a:rPr lang="en-US" dirty="0" err="1"/>
              <a:t>qab</a:t>
            </a:r>
            <a:r>
              <a:rPr lang="en-US" dirty="0"/>
              <a:t>"</a:t>
            </a:r>
          </a:p>
          <a:p>
            <a:pPr algn="l"/>
            <a:r>
              <a:rPr lang="en-US" dirty="0"/>
              <a:t>• Kev </a:t>
            </a:r>
            <a:r>
              <a:rPr lang="en-US" dirty="0" err="1"/>
              <a:t>tshaj</a:t>
            </a:r>
            <a:r>
              <a:rPr lang="en-US" dirty="0"/>
              <a:t> </a:t>
            </a:r>
            <a:r>
              <a:rPr lang="en-US" dirty="0" err="1"/>
              <a:t>tawm</a:t>
            </a:r>
            <a:r>
              <a:rPr lang="en-US" dirty="0"/>
              <a:t> </a:t>
            </a:r>
            <a:r>
              <a:rPr lang="en-US" dirty="0" err="1"/>
              <a:t>xov</a:t>
            </a:r>
            <a:r>
              <a:rPr lang="en-US" dirty="0"/>
              <a:t> </a:t>
            </a:r>
            <a:r>
              <a:rPr lang="en-US" dirty="0" err="1"/>
              <a:t>xwm</a:t>
            </a:r>
            <a:r>
              <a:rPr lang="en-US" dirty="0"/>
              <a:t> </a:t>
            </a:r>
            <a:r>
              <a:rPr lang="en-US" dirty="0" err="1"/>
              <a:t>zej</a:t>
            </a:r>
            <a:r>
              <a:rPr lang="en-US" dirty="0"/>
              <a:t> </a:t>
            </a:r>
            <a:r>
              <a:rPr lang="en-US" dirty="0" err="1"/>
              <a:t>tsoom</a:t>
            </a:r>
            <a:r>
              <a:rPr lang="en-US" dirty="0"/>
              <a:t> </a:t>
            </a:r>
            <a:r>
              <a:rPr lang="en-US" dirty="0" err="1" smtClean="0"/>
              <a:t>tshiab</a:t>
            </a:r>
            <a:r>
              <a:rPr lang="en-US" dirty="0" smtClean="0"/>
              <a:t>- </a:t>
            </a:r>
            <a:r>
              <a:rPr lang="en-US" dirty="0" err="1" smtClean="0"/>
              <a:t>saib</a:t>
            </a:r>
            <a:r>
              <a:rPr lang="en-US" dirty="0" smtClean="0"/>
              <a:t> </a:t>
            </a:r>
            <a:r>
              <a:rPr lang="en-US" dirty="0"/>
              <a:t>DCDHS </a:t>
            </a:r>
            <a:r>
              <a:rPr lang="en-US" dirty="0" err="1"/>
              <a:t>nplooj</a:t>
            </a:r>
            <a:r>
              <a:rPr lang="en-US" dirty="0"/>
              <a:t> Facebook </a:t>
            </a:r>
            <a:r>
              <a:rPr lang="en-US" dirty="0" err="1"/>
              <a:t>thiab</a:t>
            </a:r>
            <a:r>
              <a:rPr lang="en-US" dirty="0"/>
              <a:t> Instagram </a:t>
            </a:r>
            <a:r>
              <a:rPr lang="en-US" dirty="0" err="1"/>
              <a:t>tshiab</a:t>
            </a:r>
            <a:r>
              <a:rPr lang="en-US" dirty="0"/>
              <a:t>, </a:t>
            </a:r>
            <a:r>
              <a:rPr lang="en-US" dirty="0" err="1"/>
              <a:t>caum</a:t>
            </a:r>
            <a:r>
              <a:rPr lang="en-US" dirty="0"/>
              <a:t> </a:t>
            </a:r>
            <a:r>
              <a:rPr lang="en-US" dirty="0" err="1" smtClean="0"/>
              <a:t>qab</a:t>
            </a:r>
            <a:r>
              <a:rPr lang="en-US" dirty="0" smtClean="0"/>
              <a:t> </a:t>
            </a:r>
            <a:r>
              <a:rPr lang="en-US" dirty="0" err="1" smtClean="0"/>
              <a:t>saib</a:t>
            </a:r>
            <a:r>
              <a:rPr lang="en-US" dirty="0" smtClean="0"/>
              <a:t> </a:t>
            </a:r>
            <a:r>
              <a:rPr lang="en-US" dirty="0" err="1"/>
              <a:t>thiab</a:t>
            </a:r>
            <a:r>
              <a:rPr lang="en-US" dirty="0"/>
              <a:t> </a:t>
            </a:r>
            <a:r>
              <a:rPr lang="en-US" dirty="0" err="1"/>
              <a:t>qhia</a:t>
            </a:r>
            <a:r>
              <a:rPr lang="en-US" dirty="0"/>
              <a:t> </a:t>
            </a:r>
            <a:r>
              <a:rPr lang="en-US" dirty="0" err="1"/>
              <a:t>kom</a:t>
            </a:r>
            <a:r>
              <a:rPr lang="en-US" dirty="0"/>
              <a:t> </a:t>
            </a:r>
            <a:r>
              <a:rPr lang="en-US" dirty="0" err="1"/>
              <a:t>cov</a:t>
            </a:r>
            <a:r>
              <a:rPr lang="en-US" dirty="0"/>
              <a:t> </a:t>
            </a:r>
            <a:r>
              <a:rPr lang="en-US" dirty="0" err="1"/>
              <a:t>tswv</a:t>
            </a:r>
            <a:r>
              <a:rPr lang="en-US" dirty="0"/>
              <a:t> </a:t>
            </a:r>
            <a:r>
              <a:rPr lang="en-US" dirty="0" err="1"/>
              <a:t>cuab</a:t>
            </a:r>
            <a:r>
              <a:rPr lang="en-US" dirty="0"/>
              <a:t> </a:t>
            </a:r>
            <a:r>
              <a:rPr lang="en-US" dirty="0" err="1"/>
              <a:t>ua</a:t>
            </a:r>
            <a:r>
              <a:rPr lang="en-US" dirty="0"/>
              <a:t> </a:t>
            </a:r>
            <a:r>
              <a:rPr lang="en-US" dirty="0" err="1"/>
              <a:t>ib</a:t>
            </a:r>
            <a:r>
              <a:rPr lang="en-US" dirty="0"/>
              <a:t> yam. Capital Consortium </a:t>
            </a:r>
            <a:r>
              <a:rPr lang="en-US" dirty="0" err="1"/>
              <a:t>npaj</a:t>
            </a:r>
            <a:r>
              <a:rPr lang="en-US" dirty="0"/>
              <a:t> </a:t>
            </a:r>
            <a:r>
              <a:rPr lang="en-US" dirty="0" err="1"/>
              <a:t>siab</a:t>
            </a:r>
            <a:r>
              <a:rPr lang="en-US" dirty="0"/>
              <a:t> </a:t>
            </a:r>
            <a:r>
              <a:rPr lang="en-US" dirty="0" err="1"/>
              <a:t>yuav</a:t>
            </a:r>
            <a:r>
              <a:rPr lang="en-US" dirty="0"/>
              <a:t> </a:t>
            </a:r>
            <a:r>
              <a:rPr lang="en-US" dirty="0" err="1"/>
              <a:t>siv</a:t>
            </a:r>
            <a:r>
              <a:rPr lang="en-US" dirty="0"/>
              <a:t> </a:t>
            </a:r>
            <a:r>
              <a:rPr lang="en-US" dirty="0" err="1"/>
              <a:t>cov</a:t>
            </a:r>
            <a:r>
              <a:rPr lang="en-US" dirty="0"/>
              <a:t> no </a:t>
            </a:r>
            <a:r>
              <a:rPr lang="en-US" dirty="0" err="1"/>
              <a:t>kom</a:t>
            </a:r>
            <a:r>
              <a:rPr lang="en-US" dirty="0"/>
              <a:t> </a:t>
            </a:r>
            <a:r>
              <a:rPr lang="en-US" dirty="0" err="1" smtClean="0"/>
              <a:t>heev</a:t>
            </a:r>
            <a:r>
              <a:rPr lang="en-US" dirty="0" smtClean="0"/>
              <a:t> </a:t>
            </a:r>
            <a:r>
              <a:rPr lang="en-US" dirty="0" err="1" smtClean="0"/>
              <a:t>heev</a:t>
            </a:r>
            <a:r>
              <a:rPr lang="en-US" dirty="0" smtClean="0"/>
              <a:t>  </a:t>
            </a:r>
            <a:r>
              <a:rPr lang="en-US" dirty="0" err="1" smtClean="0"/>
              <a:t>lawm</a:t>
            </a:r>
            <a:r>
              <a:rPr lang="en-US" dirty="0"/>
              <a:t>.</a:t>
            </a:r>
          </a:p>
          <a:p>
            <a:pPr algn="l"/>
            <a:r>
              <a:rPr lang="en-US" dirty="0"/>
              <a:t>• 18 </a:t>
            </a:r>
            <a:r>
              <a:rPr lang="en-US" dirty="0" err="1"/>
              <a:t>daim</a:t>
            </a:r>
            <a:r>
              <a:rPr lang="en-US" dirty="0"/>
              <a:t> </a:t>
            </a:r>
            <a:r>
              <a:rPr lang="en-US" dirty="0" err="1"/>
              <a:t>ntawv</a:t>
            </a:r>
            <a:r>
              <a:rPr lang="en-US" dirty="0"/>
              <a:t> cog </a:t>
            </a:r>
            <a:r>
              <a:rPr lang="en-US" dirty="0" err="1"/>
              <a:t>lus</a:t>
            </a:r>
            <a:r>
              <a:rPr lang="en-US" dirty="0"/>
              <a:t> </a:t>
            </a:r>
            <a:r>
              <a:rPr lang="en-US" dirty="0" err="1"/>
              <a:t>nrog</a:t>
            </a:r>
            <a:r>
              <a:rPr lang="en-US" dirty="0"/>
              <a:t> </a:t>
            </a:r>
            <a:r>
              <a:rPr lang="en-US" dirty="0" err="1"/>
              <a:t>Nroog</a:t>
            </a:r>
            <a:r>
              <a:rPr lang="en-US" dirty="0"/>
              <a:t> Dane </a:t>
            </a:r>
            <a:r>
              <a:rPr lang="en-US" dirty="0" err="1"/>
              <a:t>cov</a:t>
            </a:r>
            <a:r>
              <a:rPr lang="en-US" dirty="0"/>
              <a:t> </a:t>
            </a:r>
            <a:r>
              <a:rPr lang="en-US" dirty="0" smtClean="0"/>
              <a:t>chaw </a:t>
            </a:r>
            <a:r>
              <a:rPr lang="en-US" dirty="0" err="1" smtClean="0"/>
              <a:t>neeg</a:t>
            </a:r>
            <a:r>
              <a:rPr lang="en-US" dirty="0" smtClean="0"/>
              <a:t> </a:t>
            </a:r>
            <a:r>
              <a:rPr lang="en-US" dirty="0" err="1" smtClean="0"/>
              <a:t>nqa</a:t>
            </a:r>
            <a:r>
              <a:rPr lang="en-US" dirty="0" smtClean="0"/>
              <a:t> </a:t>
            </a:r>
            <a:r>
              <a:rPr lang="en-US" dirty="0" err="1"/>
              <a:t>zaub</a:t>
            </a:r>
            <a:r>
              <a:rPr lang="en-US" dirty="0"/>
              <a:t> </a:t>
            </a:r>
            <a:r>
              <a:rPr lang="en-US" dirty="0" err="1"/>
              <a:t>mov</a:t>
            </a:r>
            <a:r>
              <a:rPr lang="en-US" dirty="0"/>
              <a:t> </a:t>
            </a:r>
            <a:r>
              <a:rPr lang="en-US" dirty="0" err="1"/>
              <a:t>noj</a:t>
            </a:r>
            <a:r>
              <a:rPr lang="en-US" dirty="0"/>
              <a:t> </a:t>
            </a:r>
            <a:r>
              <a:rPr lang="en-US" dirty="0" err="1"/>
              <a:t>ua</a:t>
            </a:r>
            <a:r>
              <a:rPr lang="en-US" dirty="0"/>
              <a:t> </a:t>
            </a:r>
            <a:r>
              <a:rPr lang="en-US" dirty="0" err="1"/>
              <a:t>tiav</a:t>
            </a:r>
            <a:r>
              <a:rPr lang="en-US" dirty="0"/>
              <a:t> </a:t>
            </a:r>
            <a:r>
              <a:rPr lang="en-US" dirty="0" err="1"/>
              <a:t>thaum</a:t>
            </a:r>
            <a:r>
              <a:rPr lang="en-US" dirty="0"/>
              <a:t> </a:t>
            </a:r>
            <a:r>
              <a:rPr lang="en-US" dirty="0" err="1"/>
              <a:t>Lub</a:t>
            </a:r>
            <a:r>
              <a:rPr lang="en-US" dirty="0"/>
              <a:t> Ob </a:t>
            </a:r>
            <a:r>
              <a:rPr lang="en-US" dirty="0" err="1"/>
              <a:t>Hlis</a:t>
            </a:r>
            <a:r>
              <a:rPr lang="en-US" dirty="0"/>
              <a:t> </a:t>
            </a:r>
            <a:r>
              <a:rPr lang="en-US" dirty="0" err="1"/>
              <a:t>Xyoo</a:t>
            </a:r>
            <a:r>
              <a:rPr lang="en-US" dirty="0"/>
              <a:t> 2023 (</a:t>
            </a:r>
            <a:r>
              <a:rPr lang="en-US" dirty="0" err="1"/>
              <a:t>kev</a:t>
            </a:r>
            <a:endParaRPr lang="en-US" dirty="0"/>
          </a:p>
          <a:p>
            <a:pPr algn="l"/>
            <a:r>
              <a:rPr lang="en-US" dirty="0" err="1"/>
              <a:t>pab</a:t>
            </a:r>
            <a:r>
              <a:rPr lang="en-US" dirty="0"/>
              <a:t> </a:t>
            </a:r>
            <a:r>
              <a:rPr lang="en-US" dirty="0" err="1"/>
              <a:t>ntau</a:t>
            </a:r>
            <a:r>
              <a:rPr lang="en-US" dirty="0"/>
              <a:t> </a:t>
            </a:r>
            <a:r>
              <a:rPr lang="en-US" dirty="0" err="1"/>
              <a:t>ntxiv</a:t>
            </a:r>
            <a:r>
              <a:rPr lang="en-US" dirty="0"/>
              <a:t> $2 lab). </a:t>
            </a:r>
            <a:r>
              <a:rPr lang="en-US" dirty="0" err="1"/>
              <a:t>Qhov</a:t>
            </a:r>
            <a:r>
              <a:rPr lang="en-US" dirty="0"/>
              <a:t> no </a:t>
            </a:r>
            <a:r>
              <a:rPr lang="en-US" dirty="0" err="1"/>
              <a:t>tshem</a:t>
            </a:r>
            <a:r>
              <a:rPr lang="en-US" dirty="0"/>
              <a:t> </a:t>
            </a:r>
            <a:r>
              <a:rPr lang="en-US" dirty="0" err="1"/>
              <a:t>tawm</a:t>
            </a:r>
            <a:r>
              <a:rPr lang="en-US" dirty="0"/>
              <a:t> </a:t>
            </a:r>
            <a:r>
              <a:rPr lang="en-US" dirty="0" err="1"/>
              <a:t>ntau</a:t>
            </a:r>
            <a:r>
              <a:rPr lang="en-US" dirty="0"/>
              <a:t> yam </a:t>
            </a:r>
            <a:r>
              <a:rPr lang="en-US" dirty="0" err="1"/>
              <a:t>khoom</a:t>
            </a:r>
            <a:r>
              <a:rPr lang="en-US" dirty="0"/>
              <a:t> </a:t>
            </a:r>
            <a:r>
              <a:rPr lang="en-US" dirty="0" err="1"/>
              <a:t>noj</a:t>
            </a:r>
            <a:r>
              <a:rPr lang="en-US" dirty="0"/>
              <a:t> </a:t>
            </a:r>
            <a:r>
              <a:rPr lang="en-US" dirty="0" err="1"/>
              <a:t>ntxiv</a:t>
            </a:r>
            <a:r>
              <a:rPr lang="en-US" dirty="0"/>
              <a:t> </a:t>
            </a:r>
            <a:r>
              <a:rPr lang="en-US" dirty="0" err="1"/>
              <a:t>rau</a:t>
            </a:r>
            <a:r>
              <a:rPr lang="en-US" dirty="0"/>
              <a:t> </a:t>
            </a:r>
            <a:r>
              <a:rPr lang="en-US" dirty="0" err="1"/>
              <a:t>cov</a:t>
            </a:r>
            <a:r>
              <a:rPr lang="en-US" dirty="0"/>
              <a:t> chaw </a:t>
            </a:r>
            <a:r>
              <a:rPr lang="en-US" dirty="0" err="1"/>
              <a:t>ua</a:t>
            </a:r>
            <a:r>
              <a:rPr lang="en-US" dirty="0"/>
              <a:t> </a:t>
            </a:r>
            <a:r>
              <a:rPr lang="en-US" dirty="0" err="1"/>
              <a:t>hauj</a:t>
            </a:r>
            <a:r>
              <a:rPr lang="en-US" dirty="0"/>
              <a:t> </a:t>
            </a:r>
            <a:r>
              <a:rPr lang="en-US" dirty="0" err="1"/>
              <a:t>lwm</a:t>
            </a:r>
            <a:r>
              <a:rPr lang="en-US" dirty="0"/>
              <a:t> </a:t>
            </a:r>
            <a:r>
              <a:rPr lang="en-US" dirty="0" err="1" smtClean="0"/>
              <a:t>saib</a:t>
            </a:r>
            <a:r>
              <a:rPr lang="en-US" dirty="0" smtClean="0"/>
              <a:t> </a:t>
            </a:r>
            <a:r>
              <a:rPr lang="en-US" dirty="0" err="1" smtClean="0"/>
              <a:t>xyuas</a:t>
            </a:r>
            <a:r>
              <a:rPr lang="en-US" dirty="0" smtClean="0"/>
              <a:t> </a:t>
            </a:r>
            <a:r>
              <a:rPr lang="en-US" dirty="0" err="1"/>
              <a:t>zaub</a:t>
            </a:r>
            <a:r>
              <a:rPr lang="en-US" dirty="0"/>
              <a:t> </a:t>
            </a:r>
            <a:r>
              <a:rPr lang="en-US" dirty="0" err="1"/>
              <a:t>mov</a:t>
            </a:r>
            <a:r>
              <a:rPr lang="en-US" dirty="0"/>
              <a:t> </a:t>
            </a:r>
            <a:r>
              <a:rPr lang="en-US" dirty="0" err="1"/>
              <a:t>noj</a:t>
            </a:r>
            <a:r>
              <a:rPr lang="en-US" dirty="0"/>
              <a:t> </a:t>
            </a:r>
            <a:r>
              <a:rPr lang="en-US" dirty="0" err="1"/>
              <a:t>txij</a:t>
            </a:r>
            <a:r>
              <a:rPr lang="en-US" dirty="0"/>
              <a:t> </a:t>
            </a:r>
            <a:r>
              <a:rPr lang="en-US" dirty="0" err="1"/>
              <a:t>thaum</a:t>
            </a:r>
            <a:r>
              <a:rPr lang="en-US" dirty="0"/>
              <a:t> </a:t>
            </a:r>
            <a:r>
              <a:rPr lang="en-US" dirty="0" err="1"/>
              <a:t>pib</a:t>
            </a:r>
            <a:r>
              <a:rPr lang="en-US" dirty="0"/>
              <a:t> </a:t>
            </a:r>
            <a:r>
              <a:rPr lang="en-US" dirty="0" err="1"/>
              <a:t>muaj</a:t>
            </a:r>
            <a:r>
              <a:rPr lang="en-US" dirty="0"/>
              <a:t> </a:t>
            </a:r>
            <a:r>
              <a:rPr lang="en-US" dirty="0" err="1"/>
              <a:t>kab</a:t>
            </a:r>
            <a:r>
              <a:rPr lang="en-US" dirty="0"/>
              <a:t> mob sib </a:t>
            </a:r>
            <a:r>
              <a:rPr lang="en-US" dirty="0" err="1"/>
              <a:t>kis</a:t>
            </a:r>
            <a:r>
              <a:rPr lang="en-US" dirty="0"/>
              <a:t>.</a:t>
            </a:r>
          </a:p>
          <a:p>
            <a:pPr algn="l"/>
            <a:r>
              <a:rPr lang="en-US" dirty="0"/>
              <a:t>• Kev </a:t>
            </a:r>
            <a:r>
              <a:rPr lang="en-US" dirty="0" err="1"/>
              <a:t>nthuav</a:t>
            </a:r>
            <a:r>
              <a:rPr lang="en-US" dirty="0"/>
              <a:t> </a:t>
            </a:r>
            <a:r>
              <a:rPr lang="en-US" dirty="0" err="1"/>
              <a:t>qhia</a:t>
            </a:r>
            <a:r>
              <a:rPr lang="en-US" dirty="0"/>
              <a:t> </a:t>
            </a:r>
            <a:r>
              <a:rPr lang="en-US" dirty="0" err="1"/>
              <a:t>rau</a:t>
            </a:r>
            <a:r>
              <a:rPr lang="en-US" dirty="0"/>
              <a:t> </a:t>
            </a:r>
            <a:r>
              <a:rPr lang="en-US" dirty="0" err="1"/>
              <a:t>cov</a:t>
            </a:r>
            <a:r>
              <a:rPr lang="en-US" dirty="0"/>
              <a:t> </a:t>
            </a:r>
            <a:r>
              <a:rPr lang="en-US" dirty="0" err="1"/>
              <a:t>neeg</a:t>
            </a:r>
            <a:r>
              <a:rPr lang="en-US" dirty="0"/>
              <a:t> </a:t>
            </a:r>
            <a:r>
              <a:rPr lang="en-US" dirty="0" err="1"/>
              <a:t>muaj</a:t>
            </a:r>
            <a:r>
              <a:rPr lang="en-US" dirty="0"/>
              <a:t> </a:t>
            </a:r>
            <a:r>
              <a:rPr lang="en-US" dirty="0" err="1"/>
              <a:t>feem</a:t>
            </a:r>
            <a:r>
              <a:rPr lang="en-US" dirty="0"/>
              <a:t> </a:t>
            </a:r>
            <a:r>
              <a:rPr lang="en-US" dirty="0" err="1"/>
              <a:t>xyuam</a:t>
            </a:r>
            <a:r>
              <a:rPr lang="en-US" dirty="0"/>
              <a:t> </a:t>
            </a:r>
            <a:r>
              <a:rPr lang="en-US" dirty="0" err="1"/>
              <a:t>xws</a:t>
            </a:r>
            <a:r>
              <a:rPr lang="en-US" dirty="0"/>
              <a:t> li </a:t>
            </a:r>
            <a:r>
              <a:rPr lang="en-US" dirty="0" err="1"/>
              <a:t>qhov</a:t>
            </a:r>
            <a:r>
              <a:rPr lang="en-US" dirty="0"/>
              <a:t> </a:t>
            </a:r>
            <a:r>
              <a:rPr lang="en-US" dirty="0" err="1"/>
              <a:t>kev</a:t>
            </a:r>
            <a:r>
              <a:rPr lang="en-US" dirty="0"/>
              <a:t> cob </a:t>
            </a:r>
            <a:r>
              <a:rPr lang="en-US" dirty="0" err="1"/>
              <a:t>qhia</a:t>
            </a:r>
            <a:r>
              <a:rPr lang="en-US" dirty="0"/>
              <a:t> </a:t>
            </a:r>
            <a:r>
              <a:rPr lang="en-US" dirty="0" err="1"/>
              <a:t>huav</a:t>
            </a:r>
            <a:r>
              <a:rPr lang="en-US" dirty="0"/>
              <a:t> </a:t>
            </a:r>
            <a:r>
              <a:rPr lang="en-US" dirty="0" err="1"/>
              <a:t>vev</a:t>
            </a:r>
            <a:r>
              <a:rPr lang="en-US" dirty="0"/>
              <a:t> </a:t>
            </a:r>
            <a:r>
              <a:rPr lang="en-US" dirty="0" err="1"/>
              <a:t>xaib</a:t>
            </a:r>
            <a:r>
              <a:rPr lang="en-US" dirty="0"/>
              <a:t> no, </a:t>
            </a:r>
            <a:r>
              <a:rPr lang="en-US" dirty="0" err="1"/>
              <a:t>kev</a:t>
            </a:r>
            <a:r>
              <a:rPr lang="en-US" dirty="0"/>
              <a:t> sib </a:t>
            </a:r>
            <a:r>
              <a:rPr lang="en-US" dirty="0" err="1"/>
              <a:t>tham</a:t>
            </a:r>
            <a:endParaRPr lang="en-US" dirty="0"/>
          </a:p>
          <a:p>
            <a:pPr algn="l"/>
            <a:r>
              <a:rPr lang="en-US" dirty="0" err="1"/>
              <a:t>nrog</a:t>
            </a:r>
            <a:r>
              <a:rPr lang="en-US" dirty="0"/>
              <a:t> </a:t>
            </a:r>
            <a:r>
              <a:rPr lang="en-US" dirty="0" err="1"/>
              <a:t>cov</a:t>
            </a:r>
            <a:r>
              <a:rPr lang="en-US" dirty="0"/>
              <a:t> </a:t>
            </a:r>
            <a:r>
              <a:rPr lang="en-US" dirty="0" err="1"/>
              <a:t>khub</a:t>
            </a:r>
            <a:r>
              <a:rPr lang="en-US" dirty="0"/>
              <a:t> </a:t>
            </a:r>
            <a:r>
              <a:rPr lang="en-US" dirty="0" err="1"/>
              <a:t>koom</a:t>
            </a:r>
            <a:r>
              <a:rPr lang="en-US" dirty="0"/>
              <a:t> </a:t>
            </a:r>
            <a:r>
              <a:rPr lang="en-US" dirty="0" err="1"/>
              <a:t>tes</a:t>
            </a:r>
            <a:r>
              <a:rPr lang="en-US" dirty="0"/>
              <a:t>, ADRC </a:t>
            </a:r>
            <a:r>
              <a:rPr lang="en-US" dirty="0" err="1"/>
              <a:t>thiab</a:t>
            </a:r>
            <a:r>
              <a:rPr lang="en-US" dirty="0"/>
              <a:t> </a:t>
            </a:r>
            <a:r>
              <a:rPr lang="en-US" dirty="0" err="1"/>
              <a:t>HealthWatch</a:t>
            </a:r>
            <a:r>
              <a:rPr lang="en-US" dirty="0"/>
              <a:t>.</a:t>
            </a:r>
            <a:endParaRPr lang="en-US" sz="2000" b="1" i="1" dirty="0">
              <a:latin typeface="Century Gothic" panose="020B0502020202020204" pitchFamily="34" charset="0"/>
            </a:endParaRPr>
          </a:p>
          <a:p>
            <a:pPr algn="l"/>
            <a:endParaRPr lang="en-US" sz="2000" dirty="0">
              <a:solidFill>
                <a:schemeClr val="bg1">
                  <a:lumMod val="50000"/>
                </a:schemeClr>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6" name="TextBox 5"/>
          <p:cNvSpPr txBox="1"/>
          <p:nvPr/>
        </p:nvSpPr>
        <p:spPr>
          <a:xfrm>
            <a:off x="1654228" y="897769"/>
            <a:ext cx="7740981" cy="461665"/>
          </a:xfrm>
          <a:prstGeom prst="rect">
            <a:avLst/>
          </a:prstGeom>
          <a:noFill/>
        </p:spPr>
        <p:txBody>
          <a:bodyPr wrap="square" rtlCol="0">
            <a:spAutoFit/>
          </a:bodyPr>
          <a:lstStyle/>
          <a:p>
            <a:r>
              <a:rPr lang="en-US" sz="2400" dirty="0">
                <a:solidFill>
                  <a:srgbClr val="F7941D"/>
                </a:solidFill>
                <a:latin typeface="Century Gothic" panose="020B0502020202020204" pitchFamily="34" charset="0"/>
              </a:rPr>
              <a:t>Public Health Unwinding</a:t>
            </a:r>
          </a:p>
        </p:txBody>
      </p:sp>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0670764"/>
      </p:ext>
    </p:extLst>
  </p:cSld>
  <p:clrMapOvr>
    <a:masterClrMapping/>
  </p:clrMapOvr>
  <mc:AlternateContent xmlns:mc="http://schemas.openxmlformats.org/markup-compatibility/2006">
    <mc:Choice xmlns:p14="http://schemas.microsoft.com/office/powerpoint/2010/main" Requires="p14">
      <p:transition spd="slow" p14:dur="2000" advTm="153568"/>
    </mc:Choice>
    <mc:Fallback>
      <p:transition spd="slow" advTm="153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6950BFC3-D8DA-4A85-94F7-54DA5524770B}">
      <p188:commentRel xmlns="" xmlns:p188="http://schemas.microsoft.com/office/powerpoint/2018/8/main" r:id="rId7"/>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09" y="1528648"/>
            <a:ext cx="10999422" cy="5169156"/>
          </a:xfrm>
        </p:spPr>
        <p:txBody>
          <a:bodyPr>
            <a:normAutofit fontScale="62500" lnSpcReduction="20000"/>
          </a:bodyPr>
          <a:lstStyle/>
          <a:p>
            <a:r>
              <a:rPr lang="en-US" b="1" i="1" dirty="0" err="1" smtClean="0"/>
              <a:t>Koj</a:t>
            </a:r>
            <a:r>
              <a:rPr lang="en-US" b="1" i="1" dirty="0" smtClean="0"/>
              <a:t> </a:t>
            </a:r>
            <a:r>
              <a:rPr lang="en-US" b="1" i="1" dirty="0" err="1"/>
              <a:t>yuav</a:t>
            </a:r>
            <a:r>
              <a:rPr lang="en-US" b="1" i="1" dirty="0"/>
              <a:t> </a:t>
            </a:r>
            <a:r>
              <a:rPr lang="en-US" b="1" i="1" dirty="0" err="1"/>
              <a:t>ua</a:t>
            </a:r>
            <a:r>
              <a:rPr lang="en-US" b="1" i="1" dirty="0"/>
              <a:t> li </a:t>
            </a:r>
            <a:r>
              <a:rPr lang="en-US" b="1" i="1" dirty="0" err="1"/>
              <a:t>cas</a:t>
            </a:r>
            <a:r>
              <a:rPr lang="en-US" b="1" i="1" dirty="0"/>
              <a:t> </a:t>
            </a:r>
            <a:r>
              <a:rPr lang="en-US" b="1" i="1" dirty="0" err="1"/>
              <a:t>thiaj</a:t>
            </a:r>
            <a:r>
              <a:rPr lang="en-US" b="1" i="1" dirty="0"/>
              <a:t> </a:t>
            </a:r>
            <a:r>
              <a:rPr lang="en-US" b="1" i="1" dirty="0" err="1"/>
              <a:t>pab</a:t>
            </a:r>
            <a:r>
              <a:rPr lang="en-US" b="1" i="1" dirty="0"/>
              <a:t> tau</a:t>
            </a:r>
          </a:p>
          <a:p>
            <a:endParaRPr lang="en-US" b="1" i="1" dirty="0"/>
          </a:p>
          <a:p>
            <a:pPr algn="l"/>
            <a:r>
              <a:rPr lang="en-US" dirty="0"/>
              <a:t>• </a:t>
            </a:r>
            <a:r>
              <a:rPr lang="en-US" dirty="0" err="1"/>
              <a:t>Txhawb</a:t>
            </a:r>
            <a:r>
              <a:rPr lang="en-US" dirty="0"/>
              <a:t> </a:t>
            </a:r>
            <a:r>
              <a:rPr lang="en-US" dirty="0" err="1"/>
              <a:t>kom</a:t>
            </a:r>
            <a:r>
              <a:rPr lang="en-US" dirty="0"/>
              <a:t> </a:t>
            </a:r>
            <a:r>
              <a:rPr lang="en-US" dirty="0" err="1"/>
              <a:t>cov</a:t>
            </a:r>
            <a:r>
              <a:rPr lang="en-US" dirty="0"/>
              <a:t> </a:t>
            </a:r>
            <a:r>
              <a:rPr lang="en-US" dirty="0" err="1"/>
              <a:t>neeg</a:t>
            </a:r>
            <a:r>
              <a:rPr lang="en-US" dirty="0"/>
              <a:t> </a:t>
            </a:r>
            <a:r>
              <a:rPr lang="en-US" dirty="0" err="1"/>
              <a:t>koj</a:t>
            </a:r>
            <a:r>
              <a:rPr lang="en-US" dirty="0"/>
              <a:t> </a:t>
            </a:r>
            <a:r>
              <a:rPr lang="en-US" dirty="0" err="1"/>
              <a:t>ua</a:t>
            </a:r>
            <a:r>
              <a:rPr lang="en-US" dirty="0"/>
              <a:t> </a:t>
            </a:r>
            <a:r>
              <a:rPr lang="en-US" dirty="0" err="1"/>
              <a:t>hauj</a:t>
            </a:r>
            <a:r>
              <a:rPr lang="en-US" dirty="0"/>
              <a:t> </a:t>
            </a:r>
            <a:r>
              <a:rPr lang="en-US" dirty="0" err="1"/>
              <a:t>lwm</a:t>
            </a:r>
            <a:r>
              <a:rPr lang="en-US" dirty="0"/>
              <a:t> </a:t>
            </a:r>
            <a:r>
              <a:rPr lang="en-US" dirty="0" err="1"/>
              <a:t>nrog</a:t>
            </a:r>
            <a:r>
              <a:rPr lang="en-US" dirty="0"/>
              <a:t> </a:t>
            </a:r>
            <a:r>
              <a:rPr lang="en-US" dirty="0" smtClean="0"/>
              <a:t>:</a:t>
            </a:r>
            <a:endParaRPr lang="en-US" dirty="0"/>
          </a:p>
          <a:p>
            <a:pPr algn="l"/>
            <a:r>
              <a:rPr lang="en-US" dirty="0" smtClean="0"/>
              <a:t>	• </a:t>
            </a:r>
            <a:r>
              <a:rPr lang="en-US" dirty="0" err="1"/>
              <a:t>Ua</a:t>
            </a:r>
            <a:r>
              <a:rPr lang="en-US" dirty="0"/>
              <a:t> </a:t>
            </a:r>
            <a:r>
              <a:rPr lang="en-US" dirty="0" err="1"/>
              <a:t>tib</a:t>
            </a:r>
            <a:r>
              <a:rPr lang="en-US" dirty="0"/>
              <a:t> zoo </a:t>
            </a:r>
            <a:r>
              <a:rPr lang="en-US" dirty="0" err="1"/>
              <a:t>nyeem</a:t>
            </a:r>
            <a:r>
              <a:rPr lang="en-US" dirty="0"/>
              <a:t> </a:t>
            </a:r>
            <a:r>
              <a:rPr lang="en-US" dirty="0" err="1"/>
              <a:t>thiab</a:t>
            </a:r>
            <a:r>
              <a:rPr lang="en-US" dirty="0"/>
              <a:t> </a:t>
            </a:r>
            <a:r>
              <a:rPr lang="en-US" dirty="0" err="1"/>
              <a:t>khaws</a:t>
            </a:r>
            <a:r>
              <a:rPr lang="en-US" dirty="0"/>
              <a:t> </a:t>
            </a:r>
            <a:r>
              <a:rPr lang="en-US" dirty="0" err="1"/>
              <a:t>cov</a:t>
            </a:r>
            <a:r>
              <a:rPr lang="en-US" dirty="0"/>
              <a:t> </a:t>
            </a:r>
            <a:r>
              <a:rPr lang="en-US" dirty="0" err="1"/>
              <a:t>ntawv</a:t>
            </a:r>
            <a:r>
              <a:rPr lang="en-US" dirty="0"/>
              <a:t> </a:t>
            </a:r>
            <a:r>
              <a:rPr lang="en-US" dirty="0" err="1"/>
              <a:t>tuaj</a:t>
            </a:r>
            <a:r>
              <a:rPr lang="en-US" dirty="0"/>
              <a:t> </a:t>
            </a:r>
            <a:r>
              <a:rPr lang="en-US" dirty="0" err="1"/>
              <a:t>ntawm</a:t>
            </a:r>
            <a:r>
              <a:rPr lang="en-US" dirty="0"/>
              <a:t> </a:t>
            </a:r>
            <a:r>
              <a:rPr lang="en-US" dirty="0" err="1"/>
              <a:t>lub</a:t>
            </a:r>
            <a:r>
              <a:rPr lang="en-US" dirty="0"/>
              <a:t> </a:t>
            </a:r>
            <a:r>
              <a:rPr lang="en-US" dirty="0" err="1" smtClean="0"/>
              <a:t>xeev</a:t>
            </a:r>
            <a:r>
              <a:rPr lang="en-US" dirty="0" smtClean="0"/>
              <a:t> </a:t>
            </a:r>
            <a:r>
              <a:rPr lang="en-US" dirty="0" err="1"/>
              <a:t>hais</a:t>
            </a:r>
            <a:r>
              <a:rPr lang="en-US" dirty="0"/>
              <a:t> </a:t>
            </a:r>
            <a:r>
              <a:rPr lang="en-US" dirty="0" err="1"/>
              <a:t>txog</a:t>
            </a:r>
            <a:r>
              <a:rPr lang="en-US" dirty="0"/>
              <a:t> </a:t>
            </a:r>
            <a:r>
              <a:rPr lang="en-US" dirty="0" err="1"/>
              <a:t>lawv</a:t>
            </a:r>
            <a:r>
              <a:rPr lang="en-US" dirty="0"/>
              <a:t> </a:t>
            </a:r>
            <a:r>
              <a:rPr lang="en-US" dirty="0" err="1"/>
              <a:t>cov</a:t>
            </a:r>
            <a:r>
              <a:rPr lang="en-US" dirty="0"/>
              <a:t> </a:t>
            </a:r>
            <a:r>
              <a:rPr lang="en-US" dirty="0" err="1"/>
              <a:t>nyiaj</a:t>
            </a:r>
            <a:r>
              <a:rPr lang="en-US" dirty="0"/>
              <a:t> </a:t>
            </a:r>
            <a:r>
              <a:rPr lang="en-US" dirty="0" err="1"/>
              <a:t>pab</a:t>
            </a:r>
            <a:r>
              <a:rPr lang="en-US" dirty="0"/>
              <a:t>.</a:t>
            </a:r>
          </a:p>
          <a:p>
            <a:pPr algn="l"/>
            <a:r>
              <a:rPr lang="en-US" dirty="0" smtClean="0"/>
              <a:t>	• </a:t>
            </a:r>
            <a:r>
              <a:rPr lang="en-US" dirty="0" err="1"/>
              <a:t>Teev</a:t>
            </a:r>
            <a:r>
              <a:rPr lang="en-US" dirty="0"/>
              <a:t> </a:t>
            </a:r>
            <a:r>
              <a:rPr lang="en-US" dirty="0" err="1" smtClean="0"/>
              <a:t>npe</a:t>
            </a:r>
            <a:r>
              <a:rPr lang="en-US" dirty="0" smtClean="0"/>
              <a:t> </a:t>
            </a:r>
            <a:r>
              <a:rPr lang="en-US" dirty="0" err="1" smtClean="0"/>
              <a:t>rau</a:t>
            </a:r>
            <a:r>
              <a:rPr lang="en-US" dirty="0" smtClean="0"/>
              <a:t> </a:t>
            </a:r>
            <a:r>
              <a:rPr lang="en-US" dirty="0" err="1" smtClean="0"/>
              <a:t>qhov</a:t>
            </a:r>
            <a:r>
              <a:rPr lang="en-US" dirty="0" smtClean="0"/>
              <a:t> </a:t>
            </a:r>
            <a:r>
              <a:rPr lang="en-US" dirty="0" smtClean="0"/>
              <a:t>ACCESS.wi.gov </a:t>
            </a:r>
            <a:r>
              <a:rPr lang="en-US" dirty="0" err="1"/>
              <a:t>thiab</a:t>
            </a:r>
            <a:r>
              <a:rPr lang="en-US" dirty="0"/>
              <a:t> </a:t>
            </a:r>
            <a:r>
              <a:rPr lang="en-US" dirty="0" err="1"/>
              <a:t>siv</a:t>
            </a:r>
            <a:r>
              <a:rPr lang="en-US" dirty="0"/>
              <a:t> </a:t>
            </a:r>
            <a:r>
              <a:rPr lang="en-US" dirty="0" err="1"/>
              <a:t>lub</a:t>
            </a:r>
            <a:r>
              <a:rPr lang="en-US" dirty="0"/>
              <a:t> app </a:t>
            </a:r>
            <a:r>
              <a:rPr lang="en-US" dirty="0" err="1"/>
              <a:t>xov</a:t>
            </a:r>
            <a:r>
              <a:rPr lang="en-US" dirty="0"/>
              <a:t> </a:t>
            </a:r>
            <a:r>
              <a:rPr lang="en-US" dirty="0" err="1"/>
              <a:t>tooj</a:t>
            </a:r>
            <a:r>
              <a:rPr lang="en-US" dirty="0"/>
              <a:t> </a:t>
            </a:r>
            <a:r>
              <a:rPr lang="en-US" dirty="0" err="1"/>
              <a:t>ntawm</a:t>
            </a:r>
            <a:r>
              <a:rPr lang="en-US" dirty="0"/>
              <a:t> </a:t>
            </a:r>
            <a:r>
              <a:rPr lang="en-US" dirty="0" err="1"/>
              <a:t>tes</a:t>
            </a:r>
            <a:r>
              <a:rPr lang="en-US" dirty="0"/>
              <a:t> </a:t>
            </a:r>
            <a:r>
              <a:rPr lang="en-US" dirty="0" err="1"/>
              <a:t>MyACCESS</a:t>
            </a:r>
            <a:r>
              <a:rPr lang="en-US" dirty="0"/>
              <a:t>!!</a:t>
            </a:r>
          </a:p>
          <a:p>
            <a:pPr algn="l"/>
            <a:r>
              <a:rPr lang="en-US" dirty="0" smtClean="0"/>
              <a:t>	• </a:t>
            </a:r>
            <a:r>
              <a:rPr lang="en-US" dirty="0" err="1" smtClean="0"/>
              <a:t>Qhia</a:t>
            </a:r>
            <a:r>
              <a:rPr lang="en-US" dirty="0" smtClean="0"/>
              <a:t> </a:t>
            </a:r>
            <a:r>
              <a:rPr lang="en-US" dirty="0" err="1"/>
              <a:t>kev</a:t>
            </a:r>
            <a:r>
              <a:rPr lang="en-US" dirty="0"/>
              <a:t> </a:t>
            </a:r>
            <a:r>
              <a:rPr lang="en-US" dirty="0" err="1"/>
              <a:t>hloov</a:t>
            </a:r>
            <a:r>
              <a:rPr lang="en-US" dirty="0"/>
              <a:t> </a:t>
            </a:r>
            <a:r>
              <a:rPr lang="en-US" dirty="0" err="1"/>
              <a:t>pauv</a:t>
            </a:r>
            <a:r>
              <a:rPr lang="en-US" dirty="0"/>
              <a:t> chaw </a:t>
            </a:r>
            <a:r>
              <a:rPr lang="en-US" dirty="0" err="1"/>
              <a:t>nyob</a:t>
            </a:r>
            <a:r>
              <a:rPr lang="en-US" dirty="0"/>
              <a:t> </a:t>
            </a:r>
            <a:r>
              <a:rPr lang="en-US" dirty="0" err="1"/>
              <a:t>mus</a:t>
            </a:r>
            <a:r>
              <a:rPr lang="en-US" dirty="0"/>
              <a:t> </a:t>
            </a:r>
            <a:r>
              <a:rPr lang="en-US" dirty="0" err="1"/>
              <a:t>rau</a:t>
            </a:r>
            <a:r>
              <a:rPr lang="en-US" dirty="0"/>
              <a:t> Capital Consortium </a:t>
            </a:r>
            <a:r>
              <a:rPr lang="en-US" dirty="0" err="1"/>
              <a:t>kiag</a:t>
            </a:r>
            <a:r>
              <a:rPr lang="en-US" dirty="0"/>
              <a:t> tam </a:t>
            </a:r>
            <a:r>
              <a:rPr lang="en-US" dirty="0" err="1"/>
              <a:t>siv</a:t>
            </a:r>
            <a:r>
              <a:rPr lang="en-US" dirty="0"/>
              <a:t> </a:t>
            </a:r>
            <a:r>
              <a:rPr lang="en-US" dirty="0" err="1"/>
              <a:t>kom</a:t>
            </a:r>
            <a:r>
              <a:rPr lang="en-US" dirty="0"/>
              <a:t> </a:t>
            </a:r>
            <a:r>
              <a:rPr lang="en-US" dirty="0" err="1"/>
              <a:t>peb</a:t>
            </a:r>
            <a:r>
              <a:rPr lang="en-US" dirty="0"/>
              <a:t> </a:t>
            </a:r>
            <a:r>
              <a:rPr lang="en-US" dirty="0" err="1"/>
              <a:t>muaj</a:t>
            </a:r>
            <a:r>
              <a:rPr lang="en-US" dirty="0"/>
              <a:t> </a:t>
            </a:r>
            <a:r>
              <a:rPr lang="en-US" dirty="0" err="1"/>
              <a:t>cov</a:t>
            </a:r>
            <a:r>
              <a:rPr lang="en-US" dirty="0"/>
              <a:t> </a:t>
            </a:r>
            <a:r>
              <a:rPr lang="en-US" dirty="0" err="1"/>
              <a:t>ntaub</a:t>
            </a:r>
            <a:r>
              <a:rPr lang="en-US" dirty="0"/>
              <a:t> </a:t>
            </a:r>
            <a:r>
              <a:rPr lang="en-US" dirty="0" err="1"/>
              <a:t>ntawv</a:t>
            </a:r>
            <a:r>
              <a:rPr lang="en-US" dirty="0"/>
              <a:t> </a:t>
            </a:r>
            <a:r>
              <a:rPr lang="en-US" dirty="0" err="1"/>
              <a:t>tiv</a:t>
            </a:r>
            <a:r>
              <a:rPr lang="en-US" dirty="0"/>
              <a:t> </a:t>
            </a:r>
            <a:r>
              <a:rPr lang="en-US" dirty="0" err="1"/>
              <a:t>tauj</a:t>
            </a:r>
            <a:endParaRPr lang="en-US" dirty="0"/>
          </a:p>
          <a:p>
            <a:pPr algn="l"/>
            <a:r>
              <a:rPr lang="en-US" dirty="0" smtClean="0"/>
              <a:t>zoo…zoo </a:t>
            </a:r>
            <a:r>
              <a:rPr lang="en-US" dirty="0" err="1" smtClean="0"/>
              <a:t>tshaj</a:t>
            </a:r>
            <a:r>
              <a:rPr lang="en-US" dirty="0" smtClean="0"/>
              <a:t> </a:t>
            </a:r>
            <a:r>
              <a:rPr lang="en-US" dirty="0" err="1"/>
              <a:t>plaws</a:t>
            </a:r>
            <a:r>
              <a:rPr lang="en-US" dirty="0"/>
              <a:t> mas </a:t>
            </a:r>
            <a:r>
              <a:rPr lang="en-US" dirty="0" err="1" smtClean="0"/>
              <a:t>hloov</a:t>
            </a:r>
            <a:r>
              <a:rPr lang="en-US" dirty="0" smtClean="0"/>
              <a:t> </a:t>
            </a:r>
            <a:r>
              <a:rPr lang="en-US" dirty="0" err="1" smtClean="0"/>
              <a:t>hauv</a:t>
            </a:r>
            <a:r>
              <a:rPr lang="en-US" dirty="0" smtClean="0"/>
              <a:t> </a:t>
            </a:r>
            <a:r>
              <a:rPr lang="en-US" dirty="0" err="1" smtClean="0"/>
              <a:t>MyACCESS</a:t>
            </a:r>
            <a:r>
              <a:rPr lang="en-US" dirty="0"/>
              <a:t>.</a:t>
            </a:r>
          </a:p>
          <a:p>
            <a:pPr algn="l"/>
            <a:r>
              <a:rPr lang="en-US" dirty="0"/>
              <a:t>• </a:t>
            </a:r>
            <a:r>
              <a:rPr lang="en-US" dirty="0" err="1"/>
              <a:t>Faib</a:t>
            </a:r>
            <a:r>
              <a:rPr lang="en-US" dirty="0"/>
              <a:t> </a:t>
            </a:r>
            <a:r>
              <a:rPr lang="en-US" dirty="0" err="1"/>
              <a:t>qhia</a:t>
            </a:r>
            <a:r>
              <a:rPr lang="en-US" dirty="0"/>
              <a:t> </a:t>
            </a:r>
            <a:r>
              <a:rPr lang="en-US" dirty="0" err="1"/>
              <a:t>thiab</a:t>
            </a:r>
            <a:r>
              <a:rPr lang="en-US" dirty="0"/>
              <a:t> </a:t>
            </a:r>
            <a:r>
              <a:rPr lang="en-US" dirty="0" err="1"/>
              <a:t>txhawb</a:t>
            </a:r>
            <a:r>
              <a:rPr lang="en-US" dirty="0"/>
              <a:t> </a:t>
            </a:r>
            <a:r>
              <a:rPr lang="en-US" dirty="0" err="1"/>
              <a:t>nqa</a:t>
            </a:r>
            <a:r>
              <a:rPr lang="en-US" dirty="0"/>
              <a:t> </a:t>
            </a:r>
            <a:r>
              <a:rPr lang="en-US" dirty="0" err="1"/>
              <a:t>kom</a:t>
            </a:r>
            <a:r>
              <a:rPr lang="en-US" dirty="0"/>
              <a:t> sib </a:t>
            </a:r>
            <a:r>
              <a:rPr lang="en-US" dirty="0" err="1"/>
              <a:t>faib</a:t>
            </a:r>
            <a:r>
              <a:rPr lang="en-US" dirty="0"/>
              <a:t> </a:t>
            </a:r>
            <a:r>
              <a:rPr lang="en-US" dirty="0" err="1"/>
              <a:t>qhia</a:t>
            </a:r>
            <a:r>
              <a:rPr lang="en-US" dirty="0"/>
              <a:t> </a:t>
            </a:r>
            <a:r>
              <a:rPr lang="en-US" dirty="0" err="1"/>
              <a:t>cov</a:t>
            </a:r>
            <a:r>
              <a:rPr lang="en-US" dirty="0"/>
              <a:t> </a:t>
            </a:r>
            <a:r>
              <a:rPr lang="en-US" dirty="0" err="1"/>
              <a:t>ntaub</a:t>
            </a:r>
            <a:r>
              <a:rPr lang="en-US" dirty="0"/>
              <a:t> </a:t>
            </a:r>
            <a:r>
              <a:rPr lang="en-US" dirty="0" err="1"/>
              <a:t>ntawv</a:t>
            </a:r>
            <a:r>
              <a:rPr lang="en-US" dirty="0"/>
              <a:t> zoo </a:t>
            </a:r>
            <a:r>
              <a:rPr lang="en-US" dirty="0" err="1"/>
              <a:t>txog</a:t>
            </a:r>
            <a:r>
              <a:rPr lang="en-US" dirty="0"/>
              <a:t> </a:t>
            </a:r>
            <a:r>
              <a:rPr lang="en-US" dirty="0" err="1"/>
              <a:t>kev</a:t>
            </a:r>
            <a:r>
              <a:rPr lang="en-US" dirty="0"/>
              <a:t> </a:t>
            </a:r>
            <a:r>
              <a:rPr lang="en-US" dirty="0" err="1"/>
              <a:t>thim</a:t>
            </a:r>
            <a:r>
              <a:rPr lang="en-US" dirty="0"/>
              <a:t> </a:t>
            </a:r>
            <a:r>
              <a:rPr lang="en-US" dirty="0" err="1"/>
              <a:t>rov</a:t>
            </a:r>
            <a:r>
              <a:rPr lang="en-US" dirty="0"/>
              <a:t> </a:t>
            </a:r>
            <a:r>
              <a:rPr lang="en-US" dirty="0" err="1"/>
              <a:t>qab</a:t>
            </a:r>
            <a:r>
              <a:rPr lang="en-US" dirty="0"/>
              <a:t>—</a:t>
            </a:r>
            <a:r>
              <a:rPr lang="en-US" dirty="0" err="1"/>
              <a:t>mus</a:t>
            </a:r>
            <a:r>
              <a:rPr lang="en-US" dirty="0"/>
              <a:t> </a:t>
            </a:r>
            <a:r>
              <a:rPr lang="en-US" dirty="0" err="1"/>
              <a:t>saib</a:t>
            </a:r>
            <a:r>
              <a:rPr lang="en-US" dirty="0"/>
              <a:t> </a:t>
            </a:r>
            <a:r>
              <a:rPr lang="en-US" dirty="0" err="1"/>
              <a:t>cov</a:t>
            </a:r>
            <a:r>
              <a:rPr lang="en-US" dirty="0"/>
              <a:t> </a:t>
            </a:r>
            <a:r>
              <a:rPr lang="en-US" dirty="0" err="1"/>
              <a:t>xov</a:t>
            </a:r>
            <a:r>
              <a:rPr lang="en-US" dirty="0"/>
              <a:t> </a:t>
            </a:r>
            <a:r>
              <a:rPr lang="en-US" dirty="0" err="1"/>
              <a:t>xwm</a:t>
            </a:r>
            <a:r>
              <a:rPr lang="en-US" dirty="0"/>
              <a:t> </a:t>
            </a:r>
            <a:r>
              <a:rPr lang="en-US" dirty="0" err="1"/>
              <a:t>tshiab</a:t>
            </a:r>
            <a:r>
              <a:rPr lang="en-US" dirty="0"/>
              <a:t> </a:t>
            </a:r>
            <a:r>
              <a:rPr lang="en-US" dirty="0" err="1"/>
              <a:t>hauv</a:t>
            </a:r>
            <a:endParaRPr lang="en-US" dirty="0"/>
          </a:p>
          <a:p>
            <a:pPr algn="l"/>
            <a:r>
              <a:rPr lang="en-US" dirty="0"/>
              <a:t>DCDHS li Facebook </a:t>
            </a:r>
            <a:r>
              <a:rPr lang="en-US" dirty="0" err="1"/>
              <a:t>thiab</a:t>
            </a:r>
            <a:r>
              <a:rPr lang="en-US" dirty="0"/>
              <a:t> Instagram.</a:t>
            </a:r>
          </a:p>
          <a:p>
            <a:pPr algn="l"/>
            <a:r>
              <a:rPr lang="en-US" dirty="0"/>
              <a:t>• </a:t>
            </a:r>
            <a:r>
              <a:rPr lang="en-US" dirty="0" err="1"/>
              <a:t>Pab</a:t>
            </a:r>
            <a:r>
              <a:rPr lang="en-US" dirty="0"/>
              <a:t> </a:t>
            </a:r>
            <a:r>
              <a:rPr lang="en-US" dirty="0" err="1"/>
              <a:t>tib</a:t>
            </a:r>
            <a:r>
              <a:rPr lang="en-US" dirty="0"/>
              <a:t> </a:t>
            </a:r>
            <a:r>
              <a:rPr lang="en-US" dirty="0" err="1"/>
              <a:t>neeg</a:t>
            </a:r>
            <a:r>
              <a:rPr lang="en-US" dirty="0"/>
              <a:t> </a:t>
            </a:r>
            <a:r>
              <a:rPr lang="en-US" dirty="0" err="1"/>
              <a:t>nrhiav</a:t>
            </a:r>
            <a:r>
              <a:rPr lang="en-US" dirty="0"/>
              <a:t> </a:t>
            </a:r>
            <a:r>
              <a:rPr lang="en-US" dirty="0" err="1"/>
              <a:t>cov</a:t>
            </a:r>
            <a:r>
              <a:rPr lang="en-US" dirty="0"/>
              <a:t> </a:t>
            </a:r>
            <a:r>
              <a:rPr lang="en-US" dirty="0" err="1" smtClean="0"/>
              <a:t>kev</a:t>
            </a:r>
            <a:r>
              <a:rPr lang="en-US" dirty="0" smtClean="0"/>
              <a:t>  </a:t>
            </a:r>
            <a:r>
              <a:rPr lang="en-US" dirty="0" err="1" smtClean="0"/>
              <a:t>pab</a:t>
            </a:r>
            <a:r>
              <a:rPr lang="en-US" dirty="0" smtClean="0"/>
              <a:t> </a:t>
            </a:r>
            <a:r>
              <a:rPr lang="en-US" dirty="0" err="1"/>
              <a:t>zaub</a:t>
            </a:r>
            <a:r>
              <a:rPr lang="en-US" dirty="0"/>
              <a:t> </a:t>
            </a:r>
            <a:r>
              <a:rPr lang="en-US" dirty="0" err="1"/>
              <a:t>mov</a:t>
            </a:r>
            <a:r>
              <a:rPr lang="en-US" dirty="0"/>
              <a:t> </a:t>
            </a:r>
            <a:r>
              <a:rPr lang="en-US" dirty="0" err="1"/>
              <a:t>noj</a:t>
            </a:r>
            <a:r>
              <a:rPr lang="en-US" dirty="0"/>
              <a:t>: https://dhs.wisconsin.gov/foodshare/resources.htm</a:t>
            </a:r>
          </a:p>
          <a:p>
            <a:pPr algn="l"/>
            <a:r>
              <a:rPr lang="en-US" dirty="0"/>
              <a:t>• </a:t>
            </a:r>
            <a:r>
              <a:rPr lang="en-US" dirty="0" err="1"/>
              <a:t>Txhawb</a:t>
            </a:r>
            <a:r>
              <a:rPr lang="en-US" dirty="0"/>
              <a:t> </a:t>
            </a:r>
            <a:r>
              <a:rPr lang="en-US" dirty="0" err="1"/>
              <a:t>kom</a:t>
            </a:r>
            <a:r>
              <a:rPr lang="en-US" dirty="0"/>
              <a:t> </a:t>
            </a:r>
            <a:r>
              <a:rPr lang="en-US" dirty="0" err="1"/>
              <a:t>tib</a:t>
            </a:r>
            <a:r>
              <a:rPr lang="en-US" dirty="0"/>
              <a:t> </a:t>
            </a:r>
            <a:r>
              <a:rPr lang="en-US" dirty="0" err="1"/>
              <a:t>neeg</a:t>
            </a:r>
            <a:r>
              <a:rPr lang="en-US" dirty="0"/>
              <a:t> </a:t>
            </a:r>
            <a:r>
              <a:rPr lang="en-US" dirty="0" err="1"/>
              <a:t>teev</a:t>
            </a:r>
            <a:r>
              <a:rPr lang="en-US" dirty="0"/>
              <a:t> </a:t>
            </a:r>
            <a:r>
              <a:rPr lang="en-US" dirty="0" err="1"/>
              <a:t>npe</a:t>
            </a:r>
            <a:r>
              <a:rPr lang="en-US" dirty="0"/>
              <a:t> </a:t>
            </a:r>
            <a:r>
              <a:rPr lang="en-US" dirty="0" err="1"/>
              <a:t>rau</a:t>
            </a:r>
            <a:r>
              <a:rPr lang="en-US" dirty="0"/>
              <a:t> </a:t>
            </a:r>
            <a:r>
              <a:rPr lang="en-US" dirty="0" err="1"/>
              <a:t>kev</a:t>
            </a:r>
            <a:r>
              <a:rPr lang="en-US" dirty="0"/>
              <a:t> </a:t>
            </a:r>
            <a:r>
              <a:rPr lang="en-US" dirty="0" err="1"/>
              <a:t>pab</a:t>
            </a:r>
            <a:r>
              <a:rPr lang="en-US" dirty="0"/>
              <a:t> </a:t>
            </a:r>
            <a:r>
              <a:rPr lang="en-US" dirty="0" err="1" smtClean="0"/>
              <a:t>kuaj</a:t>
            </a:r>
            <a:r>
              <a:rPr lang="en-US" dirty="0" smtClean="0"/>
              <a:t> mob </a:t>
            </a:r>
            <a:r>
              <a:rPr lang="en-US" dirty="0" err="1"/>
              <a:t>ntawm</a:t>
            </a:r>
            <a:r>
              <a:rPr lang="en-US" dirty="0"/>
              <a:t> HealthCare.gov </a:t>
            </a:r>
            <a:r>
              <a:rPr lang="en-US" dirty="0" err="1"/>
              <a:t>yog</a:t>
            </a:r>
            <a:r>
              <a:rPr lang="en-US" dirty="0"/>
              <a:t> </a:t>
            </a:r>
            <a:r>
              <a:rPr lang="en-US" dirty="0" err="1"/>
              <a:t>tias</a:t>
            </a:r>
            <a:r>
              <a:rPr lang="en-US" dirty="0"/>
              <a:t> </a:t>
            </a:r>
            <a:r>
              <a:rPr lang="en-US" dirty="0" err="1"/>
              <a:t>lawv</a:t>
            </a:r>
            <a:r>
              <a:rPr lang="en-US" dirty="0"/>
              <a:t> </a:t>
            </a:r>
            <a:r>
              <a:rPr lang="en-US" dirty="0" err="1"/>
              <a:t>poob</a:t>
            </a:r>
            <a:r>
              <a:rPr lang="en-US" dirty="0"/>
              <a:t> </a:t>
            </a:r>
            <a:r>
              <a:rPr lang="en-US" dirty="0" err="1"/>
              <a:t>lawv</a:t>
            </a:r>
            <a:r>
              <a:rPr lang="en-US" dirty="0"/>
              <a:t> </a:t>
            </a:r>
            <a:r>
              <a:rPr lang="en-US" dirty="0" err="1"/>
              <a:t>lub</a:t>
            </a:r>
            <a:r>
              <a:rPr lang="en-US" dirty="0"/>
              <a:t> </a:t>
            </a:r>
            <a:r>
              <a:rPr lang="en-US" dirty="0" err="1" smtClean="0"/>
              <a:t>xeev</a:t>
            </a:r>
            <a:r>
              <a:rPr lang="en-US" dirty="0" smtClean="0"/>
              <a:t> </a:t>
            </a:r>
            <a:r>
              <a:rPr lang="en-US" dirty="0"/>
              <a:t>li</a:t>
            </a:r>
          </a:p>
          <a:p>
            <a:pPr algn="l"/>
            <a:r>
              <a:rPr lang="en-US" dirty="0"/>
              <a:t>Medicaid </a:t>
            </a:r>
            <a:r>
              <a:rPr lang="en-US" dirty="0" err="1" smtClean="0"/>
              <a:t>kev</a:t>
            </a:r>
            <a:r>
              <a:rPr lang="en-US" dirty="0" smtClean="0"/>
              <a:t> </a:t>
            </a:r>
            <a:r>
              <a:rPr lang="en-US" dirty="0" err="1" smtClean="0"/>
              <a:t>pab</a:t>
            </a:r>
            <a:r>
              <a:rPr lang="en-US" dirty="0" smtClean="0"/>
              <a:t> </a:t>
            </a:r>
            <a:r>
              <a:rPr lang="en-US" dirty="0" err="1" smtClean="0"/>
              <a:t>kuaj</a:t>
            </a:r>
            <a:r>
              <a:rPr lang="en-US" dirty="0" smtClean="0"/>
              <a:t> mob</a:t>
            </a:r>
            <a:endParaRPr lang="en-US" dirty="0"/>
          </a:p>
          <a:p>
            <a:pPr algn="l"/>
            <a:r>
              <a:rPr lang="en-US" dirty="0"/>
              <a:t>• </a:t>
            </a:r>
            <a:r>
              <a:rPr lang="en-US" dirty="0" err="1"/>
              <a:t>Tshaj</a:t>
            </a:r>
            <a:r>
              <a:rPr lang="en-US" dirty="0"/>
              <a:t> </a:t>
            </a:r>
            <a:r>
              <a:rPr lang="en-US" dirty="0" err="1"/>
              <a:t>qhia</a:t>
            </a:r>
            <a:r>
              <a:rPr lang="en-US" dirty="0"/>
              <a:t> </a:t>
            </a:r>
            <a:r>
              <a:rPr lang="en-US" dirty="0" err="1"/>
              <a:t>rau</a:t>
            </a:r>
            <a:r>
              <a:rPr lang="en-US" dirty="0"/>
              <a:t> </a:t>
            </a:r>
            <a:r>
              <a:rPr lang="en-US" dirty="0" err="1"/>
              <a:t>lwm</a:t>
            </a:r>
            <a:r>
              <a:rPr lang="en-US" dirty="0"/>
              <a:t> </a:t>
            </a:r>
            <a:r>
              <a:rPr lang="en-US" dirty="0" err="1"/>
              <a:t>tus</a:t>
            </a:r>
            <a:r>
              <a:rPr lang="en-US" dirty="0"/>
              <a:t> </a:t>
            </a:r>
            <a:r>
              <a:rPr lang="en-US" dirty="0" err="1"/>
              <a:t>hais</a:t>
            </a:r>
            <a:r>
              <a:rPr lang="en-US" dirty="0"/>
              <a:t> </a:t>
            </a:r>
            <a:r>
              <a:rPr lang="en-US" dirty="0" err="1"/>
              <a:t>tias</a:t>
            </a:r>
            <a:r>
              <a:rPr lang="en-US" dirty="0"/>
              <a:t> </a:t>
            </a:r>
            <a:r>
              <a:rPr lang="en-US" dirty="0" err="1"/>
              <a:t>cov</a:t>
            </a:r>
            <a:r>
              <a:rPr lang="en-US" dirty="0"/>
              <a:t> no </a:t>
            </a:r>
            <a:r>
              <a:rPr lang="en-US" dirty="0" err="1"/>
              <a:t>yog</a:t>
            </a:r>
            <a:r>
              <a:rPr lang="en-US" dirty="0"/>
              <a:t> </a:t>
            </a:r>
            <a:r>
              <a:rPr lang="en-US" dirty="0" smtClean="0"/>
              <a:t>yam </a:t>
            </a:r>
            <a:r>
              <a:rPr lang="en-US" dirty="0" err="1" smtClean="0"/>
              <a:t>tseem</a:t>
            </a:r>
            <a:r>
              <a:rPr lang="en-US" dirty="0" smtClean="0"/>
              <a:t>: </a:t>
            </a:r>
            <a:endParaRPr lang="en-US" dirty="0"/>
          </a:p>
          <a:p>
            <a:pPr algn="l"/>
            <a:r>
              <a:rPr lang="en-US" dirty="0" smtClean="0"/>
              <a:t>	• </a:t>
            </a:r>
            <a:r>
              <a:rPr lang="en-US" dirty="0" err="1"/>
              <a:t>Cov</a:t>
            </a:r>
            <a:r>
              <a:rPr lang="en-US" dirty="0"/>
              <a:t> </a:t>
            </a:r>
            <a:r>
              <a:rPr lang="en-US" dirty="0" err="1"/>
              <a:t>ntawv</a:t>
            </a:r>
            <a:r>
              <a:rPr lang="en-US" dirty="0"/>
              <a:t> </a:t>
            </a:r>
            <a:r>
              <a:rPr lang="en-US" dirty="0" err="1"/>
              <a:t>xa</a:t>
            </a:r>
            <a:r>
              <a:rPr lang="en-US" dirty="0"/>
              <a:t> </a:t>
            </a:r>
            <a:r>
              <a:rPr lang="en-US" dirty="0" err="1"/>
              <a:t>hauv</a:t>
            </a:r>
            <a:r>
              <a:rPr lang="en-US" dirty="0"/>
              <a:t> </a:t>
            </a:r>
            <a:r>
              <a:rPr lang="en-US" dirty="0" err="1"/>
              <a:t>xov</a:t>
            </a:r>
            <a:r>
              <a:rPr lang="en-US" dirty="0"/>
              <a:t> </a:t>
            </a:r>
            <a:r>
              <a:rPr lang="en-US" dirty="0" err="1"/>
              <a:t>tooj</a:t>
            </a:r>
            <a:r>
              <a:rPr lang="en-US" dirty="0"/>
              <a:t> </a:t>
            </a:r>
            <a:r>
              <a:rPr lang="en-US" dirty="0" err="1"/>
              <a:t>yuav</a:t>
            </a:r>
            <a:r>
              <a:rPr lang="en-US" dirty="0"/>
              <a:t> </a:t>
            </a:r>
            <a:r>
              <a:rPr lang="en-US" dirty="0" err="1"/>
              <a:t>tuaj</a:t>
            </a:r>
            <a:r>
              <a:rPr lang="en-US" dirty="0"/>
              <a:t> </a:t>
            </a:r>
            <a:r>
              <a:rPr lang="en-US" dirty="0" err="1"/>
              <a:t>ntawm</a:t>
            </a:r>
            <a:r>
              <a:rPr lang="en-US" dirty="0"/>
              <a:t> 94347 (WI DHS).</a:t>
            </a:r>
          </a:p>
          <a:p>
            <a:pPr algn="l"/>
            <a:r>
              <a:rPr lang="en-US" dirty="0" smtClean="0"/>
              <a:t>	• </a:t>
            </a:r>
            <a:r>
              <a:rPr lang="en-US" dirty="0" err="1"/>
              <a:t>Cov</a:t>
            </a:r>
            <a:r>
              <a:rPr lang="en-US" dirty="0"/>
              <a:t> email </a:t>
            </a:r>
            <a:r>
              <a:rPr lang="en-US" dirty="0" err="1"/>
              <a:t>yuav</a:t>
            </a:r>
            <a:r>
              <a:rPr lang="en-US" dirty="0"/>
              <a:t> </a:t>
            </a:r>
            <a:r>
              <a:rPr lang="en-US" dirty="0" err="1"/>
              <a:t>tuaj</a:t>
            </a:r>
            <a:r>
              <a:rPr lang="en-US" dirty="0"/>
              <a:t> </a:t>
            </a:r>
            <a:r>
              <a:rPr lang="en-US" dirty="0" err="1"/>
              <a:t>ntawm</a:t>
            </a:r>
            <a:r>
              <a:rPr lang="en-US" dirty="0"/>
              <a:t> dhs@info.wi.gov.</a:t>
            </a:r>
          </a:p>
          <a:p>
            <a:pPr algn="l"/>
            <a:r>
              <a:rPr lang="en-US" dirty="0" smtClean="0"/>
              <a:t>	• </a:t>
            </a:r>
            <a:r>
              <a:rPr lang="en-US" dirty="0"/>
              <a:t>Kev </a:t>
            </a:r>
            <a:r>
              <a:rPr lang="en-US" dirty="0" err="1"/>
              <a:t>hu</a:t>
            </a:r>
            <a:r>
              <a:rPr lang="en-US" dirty="0"/>
              <a:t> </a:t>
            </a:r>
            <a:r>
              <a:rPr lang="en-US" dirty="0" err="1"/>
              <a:t>xov</a:t>
            </a:r>
            <a:r>
              <a:rPr lang="en-US" dirty="0"/>
              <a:t> </a:t>
            </a:r>
            <a:r>
              <a:rPr lang="en-US" dirty="0" err="1"/>
              <a:t>tooj</a:t>
            </a:r>
            <a:r>
              <a:rPr lang="en-US" dirty="0"/>
              <a:t> </a:t>
            </a:r>
            <a:r>
              <a:rPr lang="en-US" dirty="0" err="1"/>
              <a:t>yuav</a:t>
            </a:r>
            <a:r>
              <a:rPr lang="en-US" dirty="0"/>
              <a:t> </a:t>
            </a:r>
            <a:r>
              <a:rPr lang="en-US" dirty="0" err="1"/>
              <a:t>tuaj</a:t>
            </a:r>
            <a:r>
              <a:rPr lang="en-US" dirty="0"/>
              <a:t> </a:t>
            </a:r>
            <a:r>
              <a:rPr lang="en-US" dirty="0" err="1"/>
              <a:t>ntawm</a:t>
            </a:r>
            <a:r>
              <a:rPr lang="en-US" dirty="0"/>
              <a:t> </a:t>
            </a:r>
            <a:r>
              <a:rPr lang="en-US" dirty="0" err="1"/>
              <a:t>cov</a:t>
            </a:r>
            <a:r>
              <a:rPr lang="en-US" dirty="0"/>
              <a:t> </a:t>
            </a:r>
            <a:r>
              <a:rPr lang="en-US" dirty="0" err="1"/>
              <a:t>neeg</a:t>
            </a:r>
            <a:r>
              <a:rPr lang="en-US" dirty="0"/>
              <a:t> </a:t>
            </a:r>
            <a:r>
              <a:rPr lang="en-US" dirty="0" err="1"/>
              <a:t>ua</a:t>
            </a:r>
            <a:r>
              <a:rPr lang="en-US" dirty="0"/>
              <a:t> </a:t>
            </a:r>
            <a:r>
              <a:rPr lang="en-US" dirty="0" err="1"/>
              <a:t>hauj</a:t>
            </a:r>
            <a:r>
              <a:rPr lang="en-US" dirty="0"/>
              <a:t> </a:t>
            </a:r>
            <a:r>
              <a:rPr lang="en-US" dirty="0" err="1"/>
              <a:t>lwm</a:t>
            </a:r>
            <a:r>
              <a:rPr lang="en-US" dirty="0"/>
              <a:t> </a:t>
            </a:r>
            <a:r>
              <a:rPr lang="en-US" dirty="0" err="1"/>
              <a:t>uas</a:t>
            </a:r>
            <a:r>
              <a:rPr lang="en-US" dirty="0"/>
              <a:t> </a:t>
            </a:r>
            <a:r>
              <a:rPr lang="en-US" dirty="0" err="1"/>
              <a:t>txheeb</a:t>
            </a:r>
            <a:r>
              <a:rPr lang="en-US" dirty="0"/>
              <a:t> </a:t>
            </a:r>
            <a:r>
              <a:rPr lang="en-US" dirty="0" err="1"/>
              <a:t>qhia</a:t>
            </a:r>
            <a:r>
              <a:rPr lang="en-US" dirty="0"/>
              <a:t> </a:t>
            </a:r>
            <a:r>
              <a:rPr lang="en-US" dirty="0" err="1"/>
              <a:t>lawv</a:t>
            </a:r>
            <a:r>
              <a:rPr lang="en-US" dirty="0"/>
              <a:t> </a:t>
            </a:r>
            <a:r>
              <a:rPr lang="en-US" dirty="0" err="1"/>
              <a:t>tus</a:t>
            </a:r>
            <a:r>
              <a:rPr lang="en-US" dirty="0"/>
              <a:t> </a:t>
            </a:r>
            <a:r>
              <a:rPr lang="en-US" dirty="0" err="1"/>
              <a:t>kheej</a:t>
            </a:r>
            <a:r>
              <a:rPr lang="en-US" dirty="0"/>
              <a:t> </a:t>
            </a:r>
            <a:r>
              <a:rPr lang="en-US" dirty="0" err="1"/>
              <a:t>tias</a:t>
            </a:r>
            <a:r>
              <a:rPr lang="en-US" dirty="0"/>
              <a:t> </a:t>
            </a:r>
            <a:r>
              <a:rPr lang="en-US" dirty="0" err="1"/>
              <a:t>yog</a:t>
            </a:r>
            <a:r>
              <a:rPr lang="en-US" dirty="0"/>
              <a:t> </a:t>
            </a:r>
            <a:r>
              <a:rPr lang="en-US" dirty="0" err="1"/>
              <a:t>hu</a:t>
            </a:r>
            <a:r>
              <a:rPr lang="en-US" dirty="0"/>
              <a:t> </a:t>
            </a:r>
            <a:r>
              <a:rPr lang="en-US" dirty="0" err="1"/>
              <a:t>tuaj</a:t>
            </a:r>
            <a:r>
              <a:rPr lang="en-US" dirty="0"/>
              <a:t> </a:t>
            </a:r>
            <a:r>
              <a:rPr lang="en-US" dirty="0" err="1"/>
              <a:t>ntawm</a:t>
            </a:r>
            <a:r>
              <a:rPr lang="en-US" dirty="0"/>
              <a:t> "Capital</a:t>
            </a:r>
          </a:p>
          <a:p>
            <a:pPr algn="l"/>
            <a:r>
              <a:rPr lang="en-US" dirty="0"/>
              <a:t>Consortium."</a:t>
            </a:r>
          </a:p>
          <a:p>
            <a:pPr algn="l"/>
            <a:r>
              <a:rPr lang="en-US" dirty="0" smtClean="0"/>
              <a:t>		• </a:t>
            </a:r>
            <a:r>
              <a:rPr lang="en-US" dirty="0" err="1"/>
              <a:t>Yog</a:t>
            </a:r>
            <a:r>
              <a:rPr lang="en-US" dirty="0"/>
              <a:t> </a:t>
            </a:r>
            <a:r>
              <a:rPr lang="en-US" dirty="0" err="1"/>
              <a:t>tias</a:t>
            </a:r>
            <a:r>
              <a:rPr lang="en-US" dirty="0"/>
              <a:t> </a:t>
            </a:r>
            <a:r>
              <a:rPr lang="en-US" dirty="0" err="1"/>
              <a:t>muaj</a:t>
            </a:r>
            <a:r>
              <a:rPr lang="en-US" dirty="0"/>
              <a:t> </a:t>
            </a:r>
            <a:r>
              <a:rPr lang="en-US" dirty="0" err="1"/>
              <a:t>qhov</a:t>
            </a:r>
            <a:r>
              <a:rPr lang="en-US" dirty="0"/>
              <a:t> </a:t>
            </a:r>
            <a:r>
              <a:rPr lang="en-US" dirty="0" err="1"/>
              <a:t>tsis</a:t>
            </a:r>
            <a:r>
              <a:rPr lang="en-US" dirty="0"/>
              <a:t> </a:t>
            </a:r>
            <a:r>
              <a:rPr lang="en-US" dirty="0" err="1"/>
              <a:t>ntseeg</a:t>
            </a:r>
            <a:r>
              <a:rPr lang="en-US" dirty="0"/>
              <a:t>, </a:t>
            </a:r>
            <a:r>
              <a:rPr lang="en-US" dirty="0" err="1"/>
              <a:t>cov</a:t>
            </a:r>
            <a:r>
              <a:rPr lang="en-US" dirty="0"/>
              <a:t> </a:t>
            </a:r>
            <a:r>
              <a:rPr lang="en-US" dirty="0" err="1"/>
              <a:t>tswv</a:t>
            </a:r>
            <a:r>
              <a:rPr lang="en-US" dirty="0"/>
              <a:t> </a:t>
            </a:r>
            <a:r>
              <a:rPr lang="en-US" dirty="0" err="1"/>
              <a:t>cuab</a:t>
            </a:r>
            <a:r>
              <a:rPr lang="en-US" dirty="0"/>
              <a:t> </a:t>
            </a:r>
            <a:r>
              <a:rPr lang="en-US" dirty="0" err="1"/>
              <a:t>yuav</a:t>
            </a:r>
            <a:r>
              <a:rPr lang="en-US" dirty="0"/>
              <a:t> </a:t>
            </a:r>
            <a:r>
              <a:rPr lang="en-US" dirty="0" err="1"/>
              <a:t>tsum</a:t>
            </a:r>
            <a:r>
              <a:rPr lang="en-US" dirty="0"/>
              <a:t> </a:t>
            </a:r>
            <a:r>
              <a:rPr lang="en-US" dirty="0" err="1"/>
              <a:t>hu</a:t>
            </a:r>
            <a:r>
              <a:rPr lang="en-US" dirty="0"/>
              <a:t> </a:t>
            </a:r>
            <a:r>
              <a:rPr lang="en-US" dirty="0" err="1"/>
              <a:t>rov</a:t>
            </a:r>
            <a:r>
              <a:rPr lang="en-US" dirty="0"/>
              <a:t> </a:t>
            </a:r>
            <a:r>
              <a:rPr lang="en-US" dirty="0" err="1"/>
              <a:t>qab</a:t>
            </a:r>
            <a:r>
              <a:rPr lang="en-US" dirty="0"/>
              <a:t> </a:t>
            </a:r>
            <a:r>
              <a:rPr lang="en-US" dirty="0" err="1"/>
              <a:t>rau</a:t>
            </a:r>
            <a:r>
              <a:rPr lang="en-US" dirty="0"/>
              <a:t> </a:t>
            </a:r>
            <a:r>
              <a:rPr lang="en-US" dirty="0" err="1"/>
              <a:t>peb</a:t>
            </a:r>
            <a:r>
              <a:rPr lang="en-US" dirty="0"/>
              <a:t> </a:t>
            </a:r>
            <a:r>
              <a:rPr lang="en-US" dirty="0" err="1"/>
              <a:t>ntawm</a:t>
            </a:r>
            <a:r>
              <a:rPr lang="en-US" dirty="0"/>
              <a:t> 888-794-5556.</a:t>
            </a:r>
            <a:endParaRPr lang="en-US" sz="20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6" name="TextBox 5"/>
          <p:cNvSpPr txBox="1"/>
          <p:nvPr/>
        </p:nvSpPr>
        <p:spPr>
          <a:xfrm>
            <a:off x="1654228" y="897769"/>
            <a:ext cx="7740981" cy="461665"/>
          </a:xfrm>
          <a:prstGeom prst="rect">
            <a:avLst/>
          </a:prstGeom>
          <a:noFill/>
        </p:spPr>
        <p:txBody>
          <a:bodyPr wrap="square" rtlCol="0">
            <a:spAutoFit/>
          </a:bodyPr>
          <a:lstStyle/>
          <a:p>
            <a:r>
              <a:rPr lang="en-US" sz="2400" dirty="0">
                <a:solidFill>
                  <a:srgbClr val="F7941D"/>
                </a:solidFill>
                <a:latin typeface="Century Gothic" panose="020B0502020202020204" pitchFamily="34" charset="0"/>
              </a:rPr>
              <a:t>Public Health Unwinding</a:t>
            </a:r>
          </a:p>
        </p:txBody>
      </p:sp>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4033316"/>
      </p:ext>
    </p:extLst>
  </p:cSld>
  <p:clrMapOvr>
    <a:masterClrMapping/>
  </p:clrMapOvr>
  <mc:AlternateContent xmlns:mc="http://schemas.openxmlformats.org/markup-compatibility/2006">
    <mc:Choice xmlns:p14="http://schemas.microsoft.com/office/powerpoint/2010/main" Requires="p14">
      <p:transition spd="slow" p14:dur="2000" advTm="132077"/>
    </mc:Choice>
    <mc:Fallback>
      <p:transition spd="slow" advTm="132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686" y="1764236"/>
            <a:ext cx="10480486" cy="4769568"/>
          </a:xfrm>
        </p:spPr>
        <p:txBody>
          <a:bodyPr>
            <a:normAutofit fontScale="92500" lnSpcReduction="20000"/>
          </a:bodyPr>
          <a:lstStyle/>
          <a:p>
            <a:r>
              <a:rPr lang="en-US" b="1" i="1" dirty="0" err="1"/>
              <a:t>Koj</a:t>
            </a:r>
            <a:r>
              <a:rPr lang="en-US" b="1" i="1" dirty="0"/>
              <a:t> </a:t>
            </a:r>
            <a:r>
              <a:rPr lang="en-US" b="1" i="1" dirty="0" err="1"/>
              <a:t>yuav</a:t>
            </a:r>
            <a:r>
              <a:rPr lang="en-US" b="1" i="1" dirty="0"/>
              <a:t> </a:t>
            </a:r>
            <a:r>
              <a:rPr lang="en-US" b="1" i="1" dirty="0" err="1"/>
              <a:t>ua</a:t>
            </a:r>
            <a:r>
              <a:rPr lang="en-US" b="1" i="1" dirty="0"/>
              <a:t> li </a:t>
            </a:r>
            <a:r>
              <a:rPr lang="en-US" b="1" i="1" dirty="0" err="1"/>
              <a:t>cas</a:t>
            </a:r>
            <a:r>
              <a:rPr lang="en-US" b="1" i="1" dirty="0"/>
              <a:t> </a:t>
            </a:r>
            <a:r>
              <a:rPr lang="en-US" b="1" i="1" dirty="0" err="1"/>
              <a:t>thiaj</a:t>
            </a:r>
            <a:r>
              <a:rPr lang="en-US" b="1" i="1" dirty="0"/>
              <a:t> </a:t>
            </a:r>
            <a:r>
              <a:rPr lang="en-US" b="1" i="1" dirty="0" err="1"/>
              <a:t>pab</a:t>
            </a:r>
            <a:r>
              <a:rPr lang="en-US" b="1" i="1" dirty="0"/>
              <a:t> tau</a:t>
            </a:r>
          </a:p>
          <a:p>
            <a:pPr algn="l"/>
            <a:r>
              <a:rPr lang="en-US" dirty="0" smtClean="0"/>
              <a:t>• </a:t>
            </a:r>
            <a:r>
              <a:rPr lang="en-US" dirty="0" err="1"/>
              <a:t>Thov</a:t>
            </a:r>
            <a:r>
              <a:rPr lang="en-US" dirty="0"/>
              <a:t> </a:t>
            </a:r>
            <a:r>
              <a:rPr lang="en-US" dirty="0" err="1"/>
              <a:t>ua</a:t>
            </a:r>
            <a:r>
              <a:rPr lang="en-US" dirty="0"/>
              <a:t> </a:t>
            </a:r>
            <a:r>
              <a:rPr lang="en-US" dirty="0" err="1"/>
              <a:t>siab</a:t>
            </a:r>
            <a:r>
              <a:rPr lang="en-US" dirty="0"/>
              <a:t> </a:t>
            </a:r>
            <a:r>
              <a:rPr lang="en-US" dirty="0" err="1"/>
              <a:t>ntev</a:t>
            </a:r>
            <a:r>
              <a:rPr lang="en-US" dirty="0"/>
              <a:t> </a:t>
            </a:r>
            <a:r>
              <a:rPr lang="en-US" dirty="0" err="1"/>
              <a:t>nrog</a:t>
            </a:r>
            <a:r>
              <a:rPr lang="en-US" dirty="0"/>
              <a:t> Capital Consortium.</a:t>
            </a:r>
          </a:p>
          <a:p>
            <a:pPr algn="l"/>
            <a:r>
              <a:rPr lang="en-US" dirty="0" smtClean="0"/>
              <a:t>	• </a:t>
            </a:r>
            <a:r>
              <a:rPr lang="en-US" dirty="0"/>
              <a:t>"</a:t>
            </a:r>
            <a:r>
              <a:rPr lang="en-US" dirty="0" err="1"/>
              <a:t>Lub</a:t>
            </a:r>
            <a:r>
              <a:rPr lang="en-US" dirty="0"/>
              <a:t> </a:t>
            </a:r>
            <a:r>
              <a:rPr lang="en-US" dirty="0" err="1"/>
              <a:t>sij</a:t>
            </a:r>
            <a:r>
              <a:rPr lang="en-US" dirty="0"/>
              <a:t> </a:t>
            </a:r>
            <a:r>
              <a:rPr lang="en-US" dirty="0" err="1"/>
              <a:t>hawm</a:t>
            </a:r>
            <a:r>
              <a:rPr lang="en-US" dirty="0"/>
              <a:t> zoo </a:t>
            </a:r>
            <a:r>
              <a:rPr lang="en-US" dirty="0" err="1"/>
              <a:t>tshaj</a:t>
            </a:r>
            <a:r>
              <a:rPr lang="en-US" dirty="0"/>
              <a:t> </a:t>
            </a:r>
            <a:r>
              <a:rPr lang="en-US" dirty="0" err="1"/>
              <a:t>plaws</a:t>
            </a:r>
            <a:r>
              <a:rPr lang="en-US" dirty="0"/>
              <a:t> </a:t>
            </a:r>
            <a:r>
              <a:rPr lang="en-US" dirty="0" err="1"/>
              <a:t>rau</a:t>
            </a:r>
            <a:r>
              <a:rPr lang="en-US" dirty="0"/>
              <a:t> </a:t>
            </a:r>
            <a:r>
              <a:rPr lang="en-US" dirty="0" err="1"/>
              <a:t>kev</a:t>
            </a:r>
            <a:r>
              <a:rPr lang="en-US" dirty="0"/>
              <a:t> </a:t>
            </a:r>
            <a:r>
              <a:rPr lang="en-US" dirty="0" err="1"/>
              <a:t>hu</a:t>
            </a:r>
            <a:r>
              <a:rPr lang="en-US" dirty="0"/>
              <a:t> </a:t>
            </a:r>
            <a:r>
              <a:rPr lang="en-US" dirty="0" err="1"/>
              <a:t>xov</a:t>
            </a:r>
            <a:r>
              <a:rPr lang="en-US" dirty="0"/>
              <a:t> </a:t>
            </a:r>
            <a:r>
              <a:rPr lang="en-US" dirty="0" err="1"/>
              <a:t>tooj</a:t>
            </a:r>
            <a:r>
              <a:rPr lang="en-US" dirty="0"/>
              <a:t>" </a:t>
            </a:r>
            <a:r>
              <a:rPr lang="en-US" b="1" i="1" dirty="0" err="1"/>
              <a:t>tsis</a:t>
            </a:r>
            <a:r>
              <a:rPr lang="en-US" b="1" i="1" dirty="0"/>
              <a:t> </a:t>
            </a:r>
            <a:r>
              <a:rPr lang="en-US" dirty="0" err="1"/>
              <a:t>yog</a:t>
            </a:r>
            <a:r>
              <a:rPr lang="en-US" dirty="0"/>
              <a:t> </a:t>
            </a:r>
            <a:r>
              <a:rPr lang="en-US" dirty="0" err="1"/>
              <a:t>Hnub</a:t>
            </a:r>
            <a:r>
              <a:rPr lang="en-US" dirty="0"/>
              <a:t> Monday </a:t>
            </a:r>
            <a:r>
              <a:rPr lang="en-US" dirty="0" err="1"/>
              <a:t>los</a:t>
            </a:r>
            <a:r>
              <a:rPr lang="en-US" dirty="0"/>
              <a:t> sis </a:t>
            </a:r>
            <a:r>
              <a:rPr lang="en-US" dirty="0" err="1"/>
              <a:t>lub</a:t>
            </a:r>
            <a:r>
              <a:rPr lang="en-US" dirty="0"/>
              <a:t> </a:t>
            </a:r>
            <a:r>
              <a:rPr lang="en-US" dirty="0" err="1"/>
              <a:t>sij</a:t>
            </a:r>
            <a:r>
              <a:rPr lang="en-US" dirty="0"/>
              <a:t> </a:t>
            </a:r>
            <a:r>
              <a:rPr lang="en-US" dirty="0" err="1"/>
              <a:t>hawm</a:t>
            </a:r>
            <a:r>
              <a:rPr lang="en-US" dirty="0"/>
              <a:t> so </a:t>
            </a:r>
            <a:r>
              <a:rPr lang="en-US" dirty="0" err="1"/>
              <a:t>noj</a:t>
            </a:r>
            <a:r>
              <a:rPr lang="en-US" dirty="0"/>
              <a:t> </a:t>
            </a:r>
            <a:r>
              <a:rPr lang="en-US" dirty="0" err="1"/>
              <a:t>su</a:t>
            </a:r>
            <a:r>
              <a:rPr lang="en-US" dirty="0"/>
              <a:t>.</a:t>
            </a:r>
          </a:p>
          <a:p>
            <a:pPr algn="l"/>
            <a:r>
              <a:rPr lang="en-US" dirty="0" smtClean="0"/>
              <a:t>	• </a:t>
            </a:r>
            <a:r>
              <a:rPr lang="en-US" dirty="0" err="1"/>
              <a:t>Pab</a:t>
            </a:r>
            <a:r>
              <a:rPr lang="en-US" dirty="0"/>
              <a:t> </a:t>
            </a:r>
            <a:r>
              <a:rPr lang="en-US" dirty="0" err="1"/>
              <a:t>cov</a:t>
            </a:r>
            <a:r>
              <a:rPr lang="en-US" dirty="0"/>
              <a:t> </a:t>
            </a:r>
            <a:r>
              <a:rPr lang="en-US" dirty="0" err="1"/>
              <a:t>tswv</a:t>
            </a:r>
            <a:r>
              <a:rPr lang="en-US" dirty="0"/>
              <a:t> </a:t>
            </a:r>
            <a:r>
              <a:rPr lang="en-US" dirty="0" err="1"/>
              <a:t>cuab</a:t>
            </a:r>
            <a:r>
              <a:rPr lang="en-US" dirty="0"/>
              <a:t> </a:t>
            </a:r>
            <a:r>
              <a:rPr lang="en-US" dirty="0" err="1"/>
              <a:t>nrhiav</a:t>
            </a:r>
            <a:r>
              <a:rPr lang="en-US" dirty="0"/>
              <a:t> </a:t>
            </a:r>
            <a:r>
              <a:rPr lang="en-US" dirty="0" err="1"/>
              <a:t>thiab</a:t>
            </a:r>
            <a:r>
              <a:rPr lang="en-US" dirty="0"/>
              <a:t> </a:t>
            </a:r>
            <a:r>
              <a:rPr lang="en-US" dirty="0" err="1"/>
              <a:t>khaws</a:t>
            </a:r>
            <a:r>
              <a:rPr lang="en-US" dirty="0"/>
              <a:t> </a:t>
            </a:r>
            <a:r>
              <a:rPr lang="en-US" dirty="0" err="1"/>
              <a:t>cov</a:t>
            </a:r>
            <a:r>
              <a:rPr lang="en-US" dirty="0"/>
              <a:t> </a:t>
            </a:r>
            <a:r>
              <a:rPr lang="en-US" dirty="0" err="1"/>
              <a:t>ntaub</a:t>
            </a:r>
            <a:r>
              <a:rPr lang="en-US" dirty="0"/>
              <a:t> </a:t>
            </a:r>
            <a:r>
              <a:rPr lang="en-US" dirty="0" err="1"/>
              <a:t>ntawv</a:t>
            </a:r>
            <a:r>
              <a:rPr lang="en-US" dirty="0"/>
              <a:t> </a:t>
            </a:r>
            <a:r>
              <a:rPr lang="en-US" dirty="0" err="1"/>
              <a:t>tseem</a:t>
            </a:r>
            <a:r>
              <a:rPr lang="en-US" dirty="0"/>
              <a:t> </a:t>
            </a:r>
            <a:r>
              <a:rPr lang="en-US" dirty="0" err="1"/>
              <a:t>ceeb</a:t>
            </a:r>
            <a:r>
              <a:rPr lang="en-US" dirty="0"/>
              <a:t> </a:t>
            </a:r>
            <a:r>
              <a:rPr lang="en-US" dirty="0" err="1"/>
              <a:t>xws</a:t>
            </a:r>
            <a:r>
              <a:rPr lang="en-US" dirty="0"/>
              <a:t> li </a:t>
            </a:r>
            <a:r>
              <a:rPr lang="en-US" dirty="0" err="1"/>
              <a:t>cov</a:t>
            </a:r>
            <a:r>
              <a:rPr lang="en-US" dirty="0"/>
              <a:t> </a:t>
            </a:r>
            <a:r>
              <a:rPr lang="en-US" dirty="0" err="1"/>
              <a:t>tw</a:t>
            </a:r>
            <a:r>
              <a:rPr lang="en-US" dirty="0"/>
              <a:t> </a:t>
            </a:r>
            <a:r>
              <a:rPr lang="en-US" dirty="0" err="1"/>
              <a:t>ntawv</a:t>
            </a:r>
            <a:r>
              <a:rPr lang="en-US" dirty="0"/>
              <a:t> </a:t>
            </a:r>
            <a:r>
              <a:rPr lang="en-US" dirty="0" err="1" smtClean="0"/>
              <a:t>tshev</a:t>
            </a:r>
            <a:r>
              <a:rPr lang="en-US" dirty="0" smtClean="0"/>
              <a:t> </a:t>
            </a:r>
            <a:r>
              <a:rPr lang="en-US" dirty="0" err="1" smtClean="0"/>
              <a:t>nyiaj</a:t>
            </a:r>
            <a:r>
              <a:rPr lang="en-US" dirty="0" smtClean="0"/>
              <a:t> </a:t>
            </a:r>
            <a:r>
              <a:rPr lang="en-US" dirty="0" err="1" smtClean="0"/>
              <a:t>lov</a:t>
            </a:r>
            <a:r>
              <a:rPr lang="en-US" dirty="0" smtClean="0"/>
              <a:t> </a:t>
            </a:r>
            <a:r>
              <a:rPr lang="en-US" dirty="0" smtClean="0"/>
              <a:t>tom </a:t>
            </a:r>
            <a:r>
              <a:rPr lang="en-US" dirty="0" err="1" smtClean="0"/>
              <a:t>lawv</a:t>
            </a:r>
            <a:r>
              <a:rPr lang="en-US" dirty="0" smtClean="0"/>
              <a:t> </a:t>
            </a:r>
            <a:r>
              <a:rPr lang="en-US" dirty="0" err="1" smtClean="0"/>
              <a:t>qhov</a:t>
            </a:r>
            <a:r>
              <a:rPr lang="en-US" dirty="0" smtClean="0"/>
              <a:t> </a:t>
            </a:r>
            <a:r>
              <a:rPr lang="en-US" dirty="0" err="1" smtClean="0"/>
              <a:t>haujlwm</a:t>
            </a:r>
            <a:r>
              <a:rPr lang="en-US" dirty="0" smtClean="0"/>
              <a:t>.</a:t>
            </a:r>
            <a:endParaRPr lang="en-US" dirty="0"/>
          </a:p>
          <a:p>
            <a:pPr algn="l"/>
            <a:r>
              <a:rPr lang="en-US" dirty="0" smtClean="0"/>
              <a:t>	• </a:t>
            </a:r>
            <a:r>
              <a:rPr lang="en-US" dirty="0" err="1"/>
              <a:t>Hais</a:t>
            </a:r>
            <a:r>
              <a:rPr lang="en-US" dirty="0"/>
              <a:t> </a:t>
            </a:r>
            <a:r>
              <a:rPr lang="en-US" dirty="0" err="1"/>
              <a:t>kom</a:t>
            </a:r>
            <a:r>
              <a:rPr lang="en-US" dirty="0"/>
              <a:t> </a:t>
            </a:r>
            <a:r>
              <a:rPr lang="en-US" dirty="0" err="1"/>
              <a:t>cov</a:t>
            </a:r>
            <a:r>
              <a:rPr lang="en-US" dirty="0"/>
              <a:t> </a:t>
            </a:r>
            <a:r>
              <a:rPr lang="en-US" dirty="0" err="1"/>
              <a:t>tswv</a:t>
            </a:r>
            <a:r>
              <a:rPr lang="en-US" dirty="0"/>
              <a:t> </a:t>
            </a:r>
            <a:r>
              <a:rPr lang="en-US" dirty="0" err="1"/>
              <a:t>cuab</a:t>
            </a:r>
            <a:r>
              <a:rPr lang="en-US" dirty="0"/>
              <a:t> </a:t>
            </a:r>
            <a:r>
              <a:rPr lang="en-US" dirty="0" err="1"/>
              <a:t>xub</a:t>
            </a:r>
            <a:r>
              <a:rPr lang="en-US" dirty="0"/>
              <a:t> </a:t>
            </a:r>
            <a:r>
              <a:rPr lang="en-US" dirty="0" err="1"/>
              <a:t>nyeem</a:t>
            </a:r>
            <a:r>
              <a:rPr lang="en-US" dirty="0"/>
              <a:t> </a:t>
            </a:r>
            <a:r>
              <a:rPr lang="en-US" dirty="0" err="1"/>
              <a:t>cov</a:t>
            </a:r>
            <a:r>
              <a:rPr lang="en-US" dirty="0"/>
              <a:t> </a:t>
            </a:r>
            <a:r>
              <a:rPr lang="en-US" dirty="0" err="1"/>
              <a:t>ntawv</a:t>
            </a:r>
            <a:r>
              <a:rPr lang="en-US" dirty="0"/>
              <a:t> </a:t>
            </a:r>
            <a:r>
              <a:rPr lang="en-US" dirty="0" err="1"/>
              <a:t>ceeb</a:t>
            </a:r>
            <a:r>
              <a:rPr lang="en-US" dirty="0"/>
              <a:t> </a:t>
            </a:r>
            <a:r>
              <a:rPr lang="en-US" dirty="0" err="1"/>
              <a:t>toom</a:t>
            </a:r>
            <a:r>
              <a:rPr lang="en-US" dirty="0"/>
              <a:t> </a:t>
            </a:r>
            <a:r>
              <a:rPr lang="en-US" i="1" dirty="0" err="1"/>
              <a:t>ua</a:t>
            </a:r>
            <a:r>
              <a:rPr lang="en-US" i="1" dirty="0"/>
              <a:t> </a:t>
            </a:r>
            <a:r>
              <a:rPr lang="en-US" i="1" dirty="0" err="1"/>
              <a:t>ntej</a:t>
            </a:r>
            <a:r>
              <a:rPr lang="en-US" i="1" dirty="0"/>
              <a:t> </a:t>
            </a:r>
            <a:r>
              <a:rPr lang="en-US" dirty="0" err="1"/>
              <a:t>yuav</a:t>
            </a:r>
            <a:r>
              <a:rPr lang="en-US" dirty="0"/>
              <a:t> </a:t>
            </a:r>
            <a:r>
              <a:rPr lang="en-US" dirty="0" err="1"/>
              <a:t>hu</a:t>
            </a:r>
            <a:r>
              <a:rPr lang="en-US" dirty="0"/>
              <a:t> </a:t>
            </a:r>
            <a:r>
              <a:rPr lang="en-US" dirty="0" err="1"/>
              <a:t>xov</a:t>
            </a:r>
            <a:r>
              <a:rPr lang="en-US" dirty="0"/>
              <a:t> </a:t>
            </a:r>
            <a:r>
              <a:rPr lang="en-US" dirty="0" err="1"/>
              <a:t>tooj</a:t>
            </a:r>
            <a:r>
              <a:rPr lang="en-US" dirty="0" smtClean="0"/>
              <a:t>. </a:t>
            </a:r>
            <a:r>
              <a:rPr lang="en-US" dirty="0" err="1" smtClean="0"/>
              <a:t>Pab</a:t>
            </a:r>
            <a:r>
              <a:rPr lang="en-US" dirty="0" smtClean="0"/>
              <a:t> </a:t>
            </a:r>
            <a:r>
              <a:rPr lang="en-US" dirty="0" err="1"/>
              <a:t>cov</a:t>
            </a:r>
            <a:r>
              <a:rPr lang="en-US" dirty="0"/>
              <a:t> </a:t>
            </a:r>
            <a:r>
              <a:rPr lang="en-US" dirty="0" err="1"/>
              <a:t>tswv</a:t>
            </a:r>
            <a:r>
              <a:rPr lang="en-US" dirty="0"/>
              <a:t> </a:t>
            </a:r>
            <a:r>
              <a:rPr lang="en-US" dirty="0" err="1" smtClean="0"/>
              <a:t>cuab</a:t>
            </a:r>
            <a:r>
              <a:rPr lang="en-US" dirty="0" smtClean="0"/>
              <a:t> </a:t>
            </a:r>
            <a:r>
              <a:rPr lang="en-US" dirty="0" err="1" smtClean="0"/>
              <a:t>kom</a:t>
            </a:r>
            <a:r>
              <a:rPr lang="en-US" dirty="0" smtClean="0"/>
              <a:t> </a:t>
            </a:r>
            <a:r>
              <a:rPr lang="en-US" dirty="0" err="1"/>
              <a:t>nkag</a:t>
            </a:r>
            <a:r>
              <a:rPr lang="en-US" dirty="0"/>
              <a:t> </a:t>
            </a:r>
            <a:r>
              <a:rPr lang="en-US" dirty="0" err="1"/>
              <a:t>siab</a:t>
            </a:r>
            <a:r>
              <a:rPr lang="en-US" dirty="0"/>
              <a:t> </a:t>
            </a:r>
            <a:r>
              <a:rPr lang="en-US" dirty="0" err="1"/>
              <a:t>txog</a:t>
            </a:r>
            <a:r>
              <a:rPr lang="en-US" dirty="0"/>
              <a:t> </a:t>
            </a:r>
            <a:r>
              <a:rPr lang="en-US" dirty="0" err="1"/>
              <a:t>cov</a:t>
            </a:r>
            <a:r>
              <a:rPr lang="en-US" dirty="0"/>
              <a:t> </a:t>
            </a:r>
            <a:r>
              <a:rPr lang="en-US" dirty="0" err="1"/>
              <a:t>ntawv</a:t>
            </a:r>
            <a:r>
              <a:rPr lang="en-US" dirty="0"/>
              <a:t> </a:t>
            </a:r>
            <a:r>
              <a:rPr lang="en-US" dirty="0" err="1"/>
              <a:t>ceeb</a:t>
            </a:r>
            <a:r>
              <a:rPr lang="en-US" dirty="0"/>
              <a:t> </a:t>
            </a:r>
            <a:r>
              <a:rPr lang="en-US" dirty="0" err="1"/>
              <a:t>toom</a:t>
            </a:r>
            <a:r>
              <a:rPr lang="en-US" dirty="0"/>
              <a:t> </a:t>
            </a:r>
            <a:r>
              <a:rPr lang="en-US" dirty="0" err="1"/>
              <a:t>thaum</a:t>
            </a:r>
            <a:r>
              <a:rPr lang="en-US" dirty="0"/>
              <a:t> </a:t>
            </a:r>
            <a:r>
              <a:rPr lang="en-US" dirty="0" err="1"/>
              <a:t>koj</a:t>
            </a:r>
            <a:r>
              <a:rPr lang="en-US" dirty="0"/>
              <a:t> </a:t>
            </a:r>
            <a:r>
              <a:rPr lang="en-US" dirty="0" err="1"/>
              <a:t>tuaj</a:t>
            </a:r>
            <a:r>
              <a:rPr lang="en-US" dirty="0"/>
              <a:t> </a:t>
            </a:r>
            <a:r>
              <a:rPr lang="en-US" dirty="0" err="1"/>
              <a:t>yeem</a:t>
            </a:r>
            <a:r>
              <a:rPr lang="en-US" dirty="0"/>
              <a:t> </a:t>
            </a:r>
            <a:r>
              <a:rPr lang="en-US" dirty="0" err="1"/>
              <a:t>ua</a:t>
            </a:r>
            <a:r>
              <a:rPr lang="en-US" dirty="0"/>
              <a:t> tau.</a:t>
            </a:r>
          </a:p>
          <a:p>
            <a:pPr algn="l"/>
            <a:r>
              <a:rPr lang="en-US" dirty="0" smtClean="0"/>
              <a:t>	• </a:t>
            </a:r>
            <a:r>
              <a:rPr lang="en-US" dirty="0" err="1"/>
              <a:t>Txhawb</a:t>
            </a:r>
            <a:r>
              <a:rPr lang="en-US" dirty="0"/>
              <a:t> </a:t>
            </a:r>
            <a:r>
              <a:rPr lang="en-US" dirty="0" err="1"/>
              <a:t>kom</a:t>
            </a:r>
            <a:r>
              <a:rPr lang="en-US" dirty="0"/>
              <a:t> </a:t>
            </a:r>
            <a:r>
              <a:rPr lang="en-US" dirty="0" err="1"/>
              <a:t>cov</a:t>
            </a:r>
            <a:r>
              <a:rPr lang="en-US" dirty="0"/>
              <a:t> </a:t>
            </a:r>
            <a:r>
              <a:rPr lang="en-US" dirty="0" err="1"/>
              <a:t>tib</a:t>
            </a:r>
            <a:r>
              <a:rPr lang="en-US" dirty="0"/>
              <a:t> </a:t>
            </a:r>
            <a:r>
              <a:rPr lang="en-US" dirty="0" err="1"/>
              <a:t>neeg</a:t>
            </a:r>
            <a:r>
              <a:rPr lang="en-US" dirty="0"/>
              <a:t> </a:t>
            </a:r>
            <a:r>
              <a:rPr lang="en-US" dirty="0" err="1"/>
              <a:t>tos</a:t>
            </a:r>
            <a:r>
              <a:rPr lang="en-US" dirty="0"/>
              <a:t> </a:t>
            </a:r>
            <a:r>
              <a:rPr lang="en-US" dirty="0" err="1"/>
              <a:t>lawv</a:t>
            </a:r>
            <a:r>
              <a:rPr lang="en-US" dirty="0"/>
              <a:t> </a:t>
            </a:r>
            <a:r>
              <a:rPr lang="en-US" dirty="0" err="1"/>
              <a:t>cov</a:t>
            </a:r>
            <a:r>
              <a:rPr lang="en-US" dirty="0"/>
              <a:t> </a:t>
            </a:r>
            <a:r>
              <a:rPr lang="en-US" dirty="0" err="1"/>
              <a:t>ntaub</a:t>
            </a:r>
            <a:r>
              <a:rPr lang="en-US" dirty="0"/>
              <a:t> </a:t>
            </a:r>
            <a:r>
              <a:rPr lang="en-US" dirty="0" err="1"/>
              <a:t>ntawv</a:t>
            </a:r>
            <a:r>
              <a:rPr lang="en-US" dirty="0"/>
              <a:t> </a:t>
            </a:r>
            <a:r>
              <a:rPr lang="en-US" dirty="0" err="1" smtClean="0"/>
              <a:t>xam</a:t>
            </a:r>
            <a:r>
              <a:rPr lang="en-US" dirty="0" smtClean="0"/>
              <a:t> </a:t>
            </a:r>
            <a:r>
              <a:rPr lang="en-US" dirty="0" err="1" smtClean="0"/>
              <a:t>phaj</a:t>
            </a:r>
            <a:r>
              <a:rPr lang="en-US" dirty="0" smtClean="0"/>
              <a:t> </a:t>
            </a:r>
            <a:r>
              <a:rPr lang="en-US" dirty="0" err="1" smtClean="0"/>
              <a:t>ua</a:t>
            </a:r>
            <a:r>
              <a:rPr lang="en-US" dirty="0" smtClean="0"/>
              <a:t> </a:t>
            </a:r>
            <a:r>
              <a:rPr lang="en-US" dirty="0" err="1"/>
              <a:t>ntej</a:t>
            </a:r>
            <a:r>
              <a:rPr lang="en-US" dirty="0"/>
              <a:t> </a:t>
            </a:r>
            <a:r>
              <a:rPr lang="en-US" dirty="0" err="1"/>
              <a:t>yuav</a:t>
            </a:r>
            <a:r>
              <a:rPr lang="en-US" dirty="0"/>
              <a:t> </a:t>
            </a:r>
            <a:r>
              <a:rPr lang="en-US" dirty="0" err="1"/>
              <a:t>hu</a:t>
            </a:r>
            <a:r>
              <a:rPr lang="en-US" dirty="0"/>
              <a:t> </a:t>
            </a:r>
            <a:r>
              <a:rPr lang="en-US" dirty="0" err="1" smtClean="0"/>
              <a:t>xov</a:t>
            </a:r>
            <a:r>
              <a:rPr lang="en-US" dirty="0" smtClean="0"/>
              <a:t> </a:t>
            </a:r>
            <a:r>
              <a:rPr lang="en-US" dirty="0" err="1" smtClean="0"/>
              <a:t>tooj</a:t>
            </a:r>
            <a:r>
              <a:rPr lang="en-US" dirty="0" smtClean="0"/>
              <a:t>. </a:t>
            </a:r>
            <a:r>
              <a:rPr lang="en-US" dirty="0" err="1" smtClean="0"/>
              <a:t>Cov</a:t>
            </a:r>
            <a:r>
              <a:rPr lang="en-US" dirty="0" smtClean="0"/>
              <a:t> </a:t>
            </a:r>
            <a:r>
              <a:rPr lang="en-US" dirty="0" err="1"/>
              <a:t>ntawv</a:t>
            </a:r>
            <a:r>
              <a:rPr lang="en-US" dirty="0"/>
              <a:t> no </a:t>
            </a:r>
            <a:r>
              <a:rPr lang="en-US" dirty="0" err="1"/>
              <a:t>yuav</a:t>
            </a:r>
            <a:r>
              <a:rPr lang="en-US" dirty="0"/>
              <a:t> </a:t>
            </a:r>
            <a:r>
              <a:rPr lang="en-US" dirty="0" err="1"/>
              <a:t>tuaj</a:t>
            </a:r>
            <a:r>
              <a:rPr lang="en-US" dirty="0"/>
              <a:t> </a:t>
            </a:r>
            <a:r>
              <a:rPr lang="en-US" dirty="0" smtClean="0"/>
              <a:t>45 </a:t>
            </a:r>
            <a:r>
              <a:rPr lang="en-US" dirty="0" err="1"/>
              <a:t>hnub</a:t>
            </a:r>
            <a:r>
              <a:rPr lang="en-US" dirty="0"/>
              <a:t> </a:t>
            </a:r>
            <a:r>
              <a:rPr lang="en-US" dirty="0" err="1"/>
              <a:t>ua</a:t>
            </a:r>
            <a:r>
              <a:rPr lang="en-US" dirty="0"/>
              <a:t> </a:t>
            </a:r>
            <a:r>
              <a:rPr lang="en-US" dirty="0" err="1"/>
              <a:t>ntej</a:t>
            </a:r>
            <a:r>
              <a:rPr lang="en-US" dirty="0"/>
              <a:t> </a:t>
            </a:r>
            <a:r>
              <a:rPr lang="en-US" dirty="0" err="1"/>
              <a:t>txog</a:t>
            </a:r>
            <a:r>
              <a:rPr lang="en-US" dirty="0"/>
              <a:t> </a:t>
            </a:r>
            <a:r>
              <a:rPr lang="en-US" dirty="0" err="1"/>
              <a:t>hnub</a:t>
            </a:r>
            <a:r>
              <a:rPr lang="en-US" dirty="0"/>
              <a:t> </a:t>
            </a:r>
            <a:r>
              <a:rPr lang="en-US" dirty="0" smtClean="0"/>
              <a:t> </a:t>
            </a:r>
            <a:r>
              <a:rPr lang="en-US" dirty="0" err="1" smtClean="0"/>
              <a:t>xam</a:t>
            </a:r>
            <a:r>
              <a:rPr lang="en-US" dirty="0" smtClean="0"/>
              <a:t> </a:t>
            </a:r>
            <a:r>
              <a:rPr lang="en-US" dirty="0" err="1" smtClean="0"/>
              <a:t>phaj</a:t>
            </a:r>
            <a:r>
              <a:rPr lang="en-US" dirty="0" smtClean="0"/>
              <a:t>, </a:t>
            </a:r>
            <a:r>
              <a:rPr lang="en-US" dirty="0" err="1" smtClean="0"/>
              <a:t>lawv</a:t>
            </a:r>
            <a:r>
              <a:rPr lang="en-US" dirty="0" smtClean="0"/>
              <a:t> </a:t>
            </a:r>
            <a:r>
              <a:rPr lang="en-US" dirty="0" err="1" smtClean="0"/>
              <a:t>tuaj</a:t>
            </a:r>
            <a:r>
              <a:rPr lang="en-US" dirty="0" smtClean="0"/>
              <a:t> </a:t>
            </a:r>
            <a:r>
              <a:rPr lang="en-US" dirty="0" err="1"/>
              <a:t>yeem</a:t>
            </a:r>
            <a:r>
              <a:rPr lang="en-US" dirty="0"/>
              <a:t> </a:t>
            </a:r>
            <a:r>
              <a:rPr lang="en-US" dirty="0" err="1"/>
              <a:t>pom</a:t>
            </a:r>
            <a:r>
              <a:rPr lang="en-US" dirty="0"/>
              <a:t> </a:t>
            </a:r>
            <a:r>
              <a:rPr lang="en-US" dirty="0" err="1"/>
              <a:t>hauv</a:t>
            </a:r>
            <a:r>
              <a:rPr lang="en-US" dirty="0"/>
              <a:t> </a:t>
            </a:r>
            <a:r>
              <a:rPr lang="en-US" dirty="0" err="1"/>
              <a:t>lawv</a:t>
            </a:r>
            <a:r>
              <a:rPr lang="en-US" dirty="0"/>
              <a:t> </a:t>
            </a:r>
            <a:r>
              <a:rPr lang="en-US" dirty="0" err="1"/>
              <a:t>tus</a:t>
            </a:r>
            <a:r>
              <a:rPr lang="en-US" dirty="0"/>
              <a:t> </a:t>
            </a:r>
            <a:r>
              <a:rPr lang="en-US" dirty="0" smtClean="0"/>
              <a:t> </a:t>
            </a:r>
            <a:r>
              <a:rPr lang="en-US" dirty="0"/>
              <a:t>ACCESS </a:t>
            </a:r>
            <a:r>
              <a:rPr lang="en-US" dirty="0" err="1"/>
              <a:t>los</a:t>
            </a:r>
            <a:r>
              <a:rPr lang="en-US" dirty="0"/>
              <a:t> sis </a:t>
            </a:r>
            <a:r>
              <a:rPr lang="en-US" dirty="0" err="1"/>
              <a:t>hauv</a:t>
            </a:r>
            <a:r>
              <a:rPr lang="en-US" dirty="0"/>
              <a:t> </a:t>
            </a:r>
            <a:r>
              <a:rPr lang="en-US" dirty="0" err="1"/>
              <a:t>tsab</a:t>
            </a:r>
            <a:r>
              <a:rPr lang="en-US" dirty="0"/>
              <a:t> </a:t>
            </a:r>
            <a:r>
              <a:rPr lang="en-US" dirty="0" err="1"/>
              <a:t>ntawv</a:t>
            </a:r>
            <a:r>
              <a:rPr lang="en-US" dirty="0"/>
              <a:t> </a:t>
            </a:r>
            <a:r>
              <a:rPr lang="en-US" dirty="0" err="1" smtClean="0"/>
              <a:t>uas</a:t>
            </a:r>
            <a:r>
              <a:rPr lang="en-US" dirty="0" smtClean="0"/>
              <a:t> </a:t>
            </a:r>
            <a:r>
              <a:rPr lang="en-US" dirty="0" err="1"/>
              <a:t>lawv</a:t>
            </a:r>
            <a:r>
              <a:rPr lang="en-US" dirty="0"/>
              <a:t> </a:t>
            </a:r>
            <a:r>
              <a:rPr lang="en-US" dirty="0" err="1" smtClean="0"/>
              <a:t>yuav</a:t>
            </a:r>
            <a:r>
              <a:rPr lang="en-US" dirty="0" smtClean="0"/>
              <a:t> tau </a:t>
            </a:r>
            <a:r>
              <a:rPr lang="en-US" dirty="0" err="1"/>
              <a:t>txais</a:t>
            </a:r>
            <a:r>
              <a:rPr lang="en-US" dirty="0"/>
              <a:t> </a:t>
            </a:r>
            <a:r>
              <a:rPr lang="en-US" dirty="0" err="1"/>
              <a:t>thaum</a:t>
            </a:r>
            <a:r>
              <a:rPr lang="en-US" dirty="0"/>
              <a:t> </a:t>
            </a:r>
            <a:r>
              <a:rPr lang="en-US" dirty="0" err="1" smtClean="0"/>
              <a:t>Lub</a:t>
            </a:r>
            <a:r>
              <a:rPr lang="en-US" dirty="0" smtClean="0"/>
              <a:t> </a:t>
            </a:r>
            <a:r>
              <a:rPr lang="en-US" dirty="0" err="1" smtClean="0"/>
              <a:t>Peb</a:t>
            </a:r>
            <a:r>
              <a:rPr lang="en-US" dirty="0" smtClean="0"/>
              <a:t> </a:t>
            </a:r>
            <a:r>
              <a:rPr lang="en-US" dirty="0" err="1"/>
              <a:t>Hlis</a:t>
            </a:r>
            <a:r>
              <a:rPr lang="en-US" dirty="0"/>
              <a:t>/</a:t>
            </a:r>
            <a:r>
              <a:rPr lang="en-US" dirty="0" err="1"/>
              <a:t>Lub</a:t>
            </a:r>
            <a:r>
              <a:rPr lang="en-US" dirty="0"/>
              <a:t> </a:t>
            </a:r>
            <a:r>
              <a:rPr lang="en-US" dirty="0" err="1"/>
              <a:t>Plaub</a:t>
            </a:r>
            <a:r>
              <a:rPr lang="en-US" dirty="0"/>
              <a:t> </a:t>
            </a:r>
            <a:r>
              <a:rPr lang="en-US" dirty="0" err="1"/>
              <a:t>Hlis</a:t>
            </a:r>
            <a:r>
              <a:rPr lang="en-US" dirty="0"/>
              <a:t> </a:t>
            </a:r>
            <a:r>
              <a:rPr lang="en-US" dirty="0" err="1"/>
              <a:t>Xyoo</a:t>
            </a:r>
            <a:r>
              <a:rPr lang="en-US" dirty="0"/>
              <a:t> 2023.</a:t>
            </a:r>
          </a:p>
          <a:p>
            <a:pPr algn="l"/>
            <a:r>
              <a:rPr lang="en-US" dirty="0" smtClean="0"/>
              <a:t>• </a:t>
            </a:r>
            <a:r>
              <a:rPr lang="en-US" dirty="0" err="1"/>
              <a:t>Ua</a:t>
            </a:r>
            <a:r>
              <a:rPr lang="en-US" dirty="0"/>
              <a:t> </a:t>
            </a:r>
            <a:r>
              <a:rPr lang="en-US" dirty="0" err="1"/>
              <a:t>tib</a:t>
            </a:r>
            <a:r>
              <a:rPr lang="en-US" dirty="0"/>
              <a:t> zoo </a:t>
            </a:r>
            <a:r>
              <a:rPr lang="en-US" dirty="0" err="1"/>
              <a:t>xav</a:t>
            </a:r>
            <a:r>
              <a:rPr lang="en-US" dirty="0"/>
              <a:t> </a:t>
            </a:r>
            <a:r>
              <a:rPr lang="en-US" dirty="0" err="1"/>
              <a:t>txog</a:t>
            </a:r>
            <a:r>
              <a:rPr lang="en-US" dirty="0"/>
              <a:t> </a:t>
            </a:r>
            <a:r>
              <a:rPr lang="en-US" dirty="0" err="1"/>
              <a:t>qhov</a:t>
            </a:r>
            <a:r>
              <a:rPr lang="en-US" dirty="0"/>
              <a:t> </a:t>
            </a:r>
            <a:r>
              <a:rPr lang="en-US" dirty="0" err="1"/>
              <a:t>cuam</a:t>
            </a:r>
            <a:r>
              <a:rPr lang="en-US" dirty="0"/>
              <a:t> </a:t>
            </a:r>
            <a:r>
              <a:rPr lang="en-US" dirty="0" err="1"/>
              <a:t>tshuam</a:t>
            </a:r>
            <a:r>
              <a:rPr lang="en-US" dirty="0"/>
              <a:t> </a:t>
            </a:r>
            <a:r>
              <a:rPr lang="en-US" dirty="0" err="1"/>
              <a:t>ntawm</a:t>
            </a:r>
            <a:r>
              <a:rPr lang="en-US" dirty="0"/>
              <a:t> </a:t>
            </a:r>
            <a:r>
              <a:rPr lang="en-US" dirty="0" err="1"/>
              <a:t>cov</a:t>
            </a:r>
            <a:r>
              <a:rPr lang="en-US" dirty="0"/>
              <a:t> </a:t>
            </a:r>
            <a:r>
              <a:rPr lang="en-US" dirty="0" err="1"/>
              <a:t>kev</a:t>
            </a:r>
            <a:r>
              <a:rPr lang="en-US" dirty="0"/>
              <a:t> </a:t>
            </a:r>
            <a:r>
              <a:rPr lang="en-US" dirty="0" err="1"/>
              <a:t>hloov</a:t>
            </a:r>
            <a:r>
              <a:rPr lang="en-US" dirty="0"/>
              <a:t> </a:t>
            </a:r>
            <a:r>
              <a:rPr lang="en-US" dirty="0" err="1"/>
              <a:t>pauv</a:t>
            </a:r>
            <a:r>
              <a:rPr lang="en-US" dirty="0"/>
              <a:t> no </a:t>
            </a:r>
            <a:r>
              <a:rPr lang="en-US" dirty="0" err="1"/>
              <a:t>rau</a:t>
            </a:r>
            <a:r>
              <a:rPr lang="en-US" dirty="0"/>
              <a:t> </a:t>
            </a:r>
            <a:r>
              <a:rPr lang="en-US" dirty="0" err="1"/>
              <a:t>peb</a:t>
            </a:r>
            <a:r>
              <a:rPr lang="en-US" dirty="0"/>
              <a:t> </a:t>
            </a:r>
            <a:r>
              <a:rPr lang="en-US" dirty="0" err="1"/>
              <a:t>cov</a:t>
            </a:r>
            <a:r>
              <a:rPr lang="en-US" dirty="0"/>
              <a:t> </a:t>
            </a:r>
            <a:r>
              <a:rPr lang="en-US" dirty="0" err="1"/>
              <a:t>tswv</a:t>
            </a:r>
            <a:r>
              <a:rPr lang="en-US" dirty="0"/>
              <a:t> </a:t>
            </a:r>
            <a:r>
              <a:rPr lang="en-US" dirty="0" err="1"/>
              <a:t>cuab</a:t>
            </a:r>
            <a:r>
              <a:rPr lang="en-US" dirty="0"/>
              <a:t> </a:t>
            </a:r>
            <a:r>
              <a:rPr lang="en-US" dirty="0" err="1"/>
              <a:t>txoj</a:t>
            </a:r>
            <a:r>
              <a:rPr lang="en-US" dirty="0"/>
              <a:t> </a:t>
            </a:r>
            <a:r>
              <a:rPr lang="en-US" dirty="0" err="1"/>
              <a:t>kev</a:t>
            </a:r>
            <a:r>
              <a:rPr lang="en-US" dirty="0"/>
              <a:t> </a:t>
            </a:r>
            <a:r>
              <a:rPr lang="en-US" dirty="0" err="1" smtClean="0"/>
              <a:t>noj</a:t>
            </a:r>
            <a:r>
              <a:rPr lang="en-US" dirty="0" smtClean="0"/>
              <a:t> </a:t>
            </a:r>
            <a:r>
              <a:rPr lang="en-US" dirty="0" err="1" smtClean="0"/>
              <a:t>qab</a:t>
            </a:r>
            <a:r>
              <a:rPr lang="en-US" dirty="0" smtClean="0"/>
              <a:t> </a:t>
            </a:r>
            <a:r>
              <a:rPr lang="en-US" dirty="0" err="1"/>
              <a:t>nyob</a:t>
            </a:r>
            <a:r>
              <a:rPr lang="en-US" dirty="0"/>
              <a:t> zoo-</a:t>
            </a:r>
            <a:r>
              <a:rPr lang="en-US" dirty="0" err="1"/>
              <a:t>cov</a:t>
            </a:r>
            <a:r>
              <a:rPr lang="en-US" dirty="0"/>
              <a:t> </a:t>
            </a:r>
            <a:r>
              <a:rPr lang="en-US" dirty="0" err="1"/>
              <a:t>txuj</a:t>
            </a:r>
            <a:r>
              <a:rPr lang="en-US" dirty="0"/>
              <a:t> ci </a:t>
            </a:r>
            <a:r>
              <a:rPr lang="en-US" dirty="0" err="1"/>
              <a:t>kev</a:t>
            </a:r>
            <a:r>
              <a:rPr lang="en-US" dirty="0"/>
              <a:t> sib </a:t>
            </a:r>
            <a:r>
              <a:rPr lang="en-US" dirty="0" err="1"/>
              <a:t>txuas</a:t>
            </a:r>
            <a:r>
              <a:rPr lang="en-US" dirty="0"/>
              <a:t> </a:t>
            </a:r>
            <a:r>
              <a:rPr lang="en-US" dirty="0" err="1"/>
              <a:t>lus</a:t>
            </a:r>
            <a:r>
              <a:rPr lang="en-US" dirty="0"/>
              <a:t> yam </a:t>
            </a:r>
            <a:r>
              <a:rPr lang="en-US" dirty="0" err="1"/>
              <a:t>muaj</a:t>
            </a:r>
            <a:r>
              <a:rPr lang="en-US" dirty="0"/>
              <a:t> </a:t>
            </a:r>
            <a:r>
              <a:rPr lang="en-US" dirty="0" err="1"/>
              <a:t>ntaub</a:t>
            </a:r>
            <a:r>
              <a:rPr lang="en-US" dirty="0"/>
              <a:t> </a:t>
            </a:r>
            <a:r>
              <a:rPr lang="en-US" dirty="0" err="1"/>
              <a:t>ntawv</a:t>
            </a:r>
            <a:r>
              <a:rPr lang="en-US" dirty="0"/>
              <a:t> </a:t>
            </a:r>
            <a:r>
              <a:rPr lang="en-US" dirty="0" err="1"/>
              <a:t>qhia</a:t>
            </a:r>
            <a:r>
              <a:rPr lang="en-US" dirty="0"/>
              <a:t> </a:t>
            </a:r>
            <a:r>
              <a:rPr lang="en-US" dirty="0" err="1"/>
              <a:t>txog</a:t>
            </a:r>
            <a:r>
              <a:rPr lang="en-US" dirty="0"/>
              <a:t> </a:t>
            </a:r>
            <a:r>
              <a:rPr lang="en-US" dirty="0" err="1"/>
              <a:t>kev</a:t>
            </a:r>
            <a:r>
              <a:rPr lang="en-US" dirty="0"/>
              <a:t> </a:t>
            </a:r>
            <a:r>
              <a:rPr lang="en-US" dirty="0" err="1"/>
              <a:t>raug</a:t>
            </a:r>
            <a:r>
              <a:rPr lang="en-US" dirty="0"/>
              <a:t> mob.</a:t>
            </a:r>
            <a:endParaRPr lang="en-US" sz="20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6" name="TextBox 5"/>
          <p:cNvSpPr txBox="1"/>
          <p:nvPr/>
        </p:nvSpPr>
        <p:spPr>
          <a:xfrm>
            <a:off x="1654228" y="897769"/>
            <a:ext cx="7740981" cy="461665"/>
          </a:xfrm>
          <a:prstGeom prst="rect">
            <a:avLst/>
          </a:prstGeom>
          <a:noFill/>
        </p:spPr>
        <p:txBody>
          <a:bodyPr wrap="square" rtlCol="0">
            <a:spAutoFit/>
          </a:bodyPr>
          <a:lstStyle/>
          <a:p>
            <a:r>
              <a:rPr lang="en-US" sz="2400" dirty="0">
                <a:solidFill>
                  <a:srgbClr val="F7941D"/>
                </a:solidFill>
                <a:latin typeface="Century Gothic" panose="020B0502020202020204" pitchFamily="34" charset="0"/>
              </a:rPr>
              <a:t>Public Health Unwinding</a:t>
            </a:r>
          </a:p>
        </p:txBody>
      </p:sp>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69515711"/>
      </p:ext>
    </p:extLst>
  </p:cSld>
  <p:clrMapOvr>
    <a:masterClrMapping/>
  </p:clrMapOvr>
  <mc:AlternateContent xmlns:mc="http://schemas.openxmlformats.org/markup-compatibility/2006">
    <mc:Choice xmlns:p14="http://schemas.microsoft.com/office/powerpoint/2010/main" Requires="p14">
      <p:transition spd="slow" p14:dur="2000" advTm="90072"/>
    </mc:Choice>
    <mc:Fallback>
      <p:transition spd="slow" advTm="90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6950BFC3-D8DA-4A85-94F7-54DA5524770B}">
      <p188:commentRel xmlns="" xmlns:p188="http://schemas.microsoft.com/office/powerpoint/2018/8/main" r:id="rId7"/>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3693" y="1670930"/>
            <a:ext cx="10900363" cy="5075103"/>
          </a:xfrm>
        </p:spPr>
        <p:txBody>
          <a:bodyPr>
            <a:normAutofit fontScale="70000" lnSpcReduction="20000"/>
          </a:bodyPr>
          <a:lstStyle/>
          <a:p>
            <a:pPr algn="l"/>
            <a:endParaRPr lang="en-US" sz="700" b="1" u="sng" dirty="0">
              <a:latin typeface="Calibri" panose="020F0502020204030204" pitchFamily="34" charset="0"/>
              <a:cs typeface="Calibri" panose="020F0502020204030204" pitchFamily="34" charset="0"/>
            </a:endParaRPr>
          </a:p>
          <a:p>
            <a:r>
              <a:rPr lang="en-US" b="1" dirty="0"/>
              <a:t>COV LUS TSEEM CEEB RAU COV KHUB KOOM TES, COV NEEG MUAJ FEEM XYUAM THIAB COV NEEG UA HAUJ LWM</a:t>
            </a:r>
          </a:p>
          <a:p>
            <a:pPr algn="l"/>
            <a:r>
              <a:rPr lang="en-US" dirty="0"/>
              <a:t>• </a:t>
            </a:r>
            <a:r>
              <a:rPr lang="en-US" dirty="0" err="1"/>
              <a:t>Lub</a:t>
            </a:r>
            <a:r>
              <a:rPr lang="en-US" dirty="0"/>
              <a:t> Ob </a:t>
            </a:r>
            <a:r>
              <a:rPr lang="en-US" dirty="0" err="1"/>
              <a:t>Hlis</a:t>
            </a:r>
            <a:r>
              <a:rPr lang="en-US" dirty="0"/>
              <a:t> </a:t>
            </a:r>
            <a:r>
              <a:rPr lang="en-US" dirty="0" err="1"/>
              <a:t>yog</a:t>
            </a:r>
            <a:r>
              <a:rPr lang="en-US" dirty="0"/>
              <a:t> </a:t>
            </a:r>
            <a:r>
              <a:rPr lang="en-US" dirty="0" err="1"/>
              <a:t>lub</a:t>
            </a:r>
            <a:r>
              <a:rPr lang="en-US" dirty="0"/>
              <a:t> </a:t>
            </a:r>
            <a:r>
              <a:rPr lang="en-US" dirty="0" err="1"/>
              <a:t>hli</a:t>
            </a:r>
            <a:r>
              <a:rPr lang="en-US" dirty="0"/>
              <a:t> </a:t>
            </a:r>
            <a:r>
              <a:rPr lang="en-US" dirty="0" err="1"/>
              <a:t>kawg</a:t>
            </a:r>
            <a:r>
              <a:rPr lang="en-US" dirty="0"/>
              <a:t> </a:t>
            </a:r>
            <a:r>
              <a:rPr lang="en-US" dirty="0" err="1"/>
              <a:t>ntawm</a:t>
            </a:r>
            <a:r>
              <a:rPr lang="en-US" dirty="0"/>
              <a:t> </a:t>
            </a:r>
            <a:r>
              <a:rPr lang="en-US" dirty="0" err="1"/>
              <a:t>kev</a:t>
            </a:r>
            <a:r>
              <a:rPr lang="en-US" dirty="0"/>
              <a:t> </a:t>
            </a:r>
            <a:r>
              <a:rPr lang="en-US" dirty="0" err="1"/>
              <a:t>faib</a:t>
            </a:r>
            <a:r>
              <a:rPr lang="en-US" dirty="0"/>
              <a:t> </a:t>
            </a:r>
            <a:r>
              <a:rPr lang="en-US" dirty="0" err="1"/>
              <a:t>cov</a:t>
            </a:r>
            <a:r>
              <a:rPr lang="en-US" dirty="0"/>
              <a:t> </a:t>
            </a:r>
            <a:r>
              <a:rPr lang="en-US" dirty="0" err="1"/>
              <a:t>nyiaj</a:t>
            </a:r>
            <a:r>
              <a:rPr lang="en-US" dirty="0"/>
              <a:t> </a:t>
            </a:r>
            <a:r>
              <a:rPr lang="en-US" dirty="0" err="1"/>
              <a:t>xwm</a:t>
            </a:r>
            <a:r>
              <a:rPr lang="en-US" dirty="0"/>
              <a:t> </a:t>
            </a:r>
            <a:r>
              <a:rPr lang="en-US" dirty="0" err="1"/>
              <a:t>txheej</a:t>
            </a:r>
            <a:r>
              <a:rPr lang="en-US" dirty="0"/>
              <a:t> </a:t>
            </a:r>
            <a:r>
              <a:rPr lang="en-US" dirty="0" err="1"/>
              <a:t>ti</a:t>
            </a:r>
            <a:r>
              <a:rPr lang="en-US" dirty="0"/>
              <a:t> </a:t>
            </a:r>
            <a:r>
              <a:rPr lang="en-US" dirty="0" err="1"/>
              <a:t>tes</a:t>
            </a:r>
            <a:r>
              <a:rPr lang="en-US" dirty="0"/>
              <a:t> </a:t>
            </a:r>
            <a:r>
              <a:rPr lang="en-US" dirty="0" err="1"/>
              <a:t>ti</a:t>
            </a:r>
            <a:r>
              <a:rPr lang="en-US" dirty="0"/>
              <a:t> taw </a:t>
            </a:r>
            <a:r>
              <a:rPr lang="en-US" dirty="0" err="1"/>
              <a:t>rau</a:t>
            </a:r>
            <a:r>
              <a:rPr lang="en-US" dirty="0"/>
              <a:t> </a:t>
            </a:r>
            <a:r>
              <a:rPr lang="en-US" dirty="0" err="1"/>
              <a:t>FoodShare</a:t>
            </a:r>
            <a:r>
              <a:rPr lang="en-US" dirty="0"/>
              <a:t>—Capital Consortium </a:t>
            </a:r>
            <a:r>
              <a:rPr lang="en-US" dirty="0" err="1"/>
              <a:t>cov</a:t>
            </a:r>
            <a:r>
              <a:rPr lang="en-US" dirty="0"/>
              <a:t> </a:t>
            </a:r>
            <a:r>
              <a:rPr lang="en-US" dirty="0" err="1"/>
              <a:t>neeg</a:t>
            </a:r>
            <a:r>
              <a:rPr lang="en-US" dirty="0"/>
              <a:t> </a:t>
            </a:r>
            <a:r>
              <a:rPr lang="en-US" dirty="0" err="1"/>
              <a:t>ua</a:t>
            </a:r>
            <a:r>
              <a:rPr lang="en-US" dirty="0"/>
              <a:t> </a:t>
            </a:r>
            <a:r>
              <a:rPr lang="en-US" dirty="0" err="1"/>
              <a:t>hauj</a:t>
            </a:r>
            <a:r>
              <a:rPr lang="en-US" dirty="0"/>
              <a:t> </a:t>
            </a:r>
            <a:r>
              <a:rPr lang="en-US" dirty="0" err="1"/>
              <a:t>lwm</a:t>
            </a:r>
            <a:r>
              <a:rPr lang="en-US" dirty="0"/>
              <a:t> </a:t>
            </a:r>
            <a:r>
              <a:rPr lang="en-US" dirty="0" err="1" smtClean="0"/>
              <a:t>tsis</a:t>
            </a:r>
            <a:r>
              <a:rPr lang="en-US" dirty="0" smtClean="0"/>
              <a:t> </a:t>
            </a:r>
            <a:r>
              <a:rPr lang="en-US" dirty="0" err="1" smtClean="0"/>
              <a:t>tuaj</a:t>
            </a:r>
            <a:r>
              <a:rPr lang="en-US" dirty="0" smtClean="0"/>
              <a:t> </a:t>
            </a:r>
            <a:r>
              <a:rPr lang="en-US" dirty="0" err="1"/>
              <a:t>yeem</a:t>
            </a:r>
            <a:r>
              <a:rPr lang="en-US" dirty="0"/>
              <a:t> </a:t>
            </a:r>
            <a:r>
              <a:rPr lang="en-US" dirty="0" err="1"/>
              <a:t>muab</a:t>
            </a:r>
            <a:r>
              <a:rPr lang="en-US" dirty="0"/>
              <a:t> </a:t>
            </a:r>
            <a:r>
              <a:rPr lang="en-US" dirty="0" err="1"/>
              <a:t>cov</a:t>
            </a:r>
            <a:r>
              <a:rPr lang="en-US" dirty="0"/>
              <a:t> </a:t>
            </a:r>
            <a:r>
              <a:rPr lang="en-US" dirty="0" err="1"/>
              <a:t>nyiaj</a:t>
            </a:r>
            <a:r>
              <a:rPr lang="en-US" dirty="0"/>
              <a:t> </a:t>
            </a:r>
            <a:r>
              <a:rPr lang="en-US" dirty="0" err="1"/>
              <a:t>pab</a:t>
            </a:r>
            <a:r>
              <a:rPr lang="en-US" dirty="0"/>
              <a:t> </a:t>
            </a:r>
            <a:r>
              <a:rPr lang="en-US" dirty="0" err="1"/>
              <a:t>ntau</a:t>
            </a:r>
            <a:r>
              <a:rPr lang="en-US" dirty="0"/>
              <a:t> </a:t>
            </a:r>
            <a:r>
              <a:rPr lang="en-US" dirty="0" err="1"/>
              <a:t>ntxiv</a:t>
            </a:r>
            <a:r>
              <a:rPr lang="en-US" dirty="0"/>
              <a:t> vim </a:t>
            </a:r>
            <a:r>
              <a:rPr lang="en-US" dirty="0" err="1"/>
              <a:t>yog</a:t>
            </a:r>
            <a:r>
              <a:rPr lang="en-US" dirty="0"/>
              <a:t> </a:t>
            </a:r>
            <a:r>
              <a:rPr lang="en-US" dirty="0" err="1"/>
              <a:t>tsoom</a:t>
            </a:r>
            <a:r>
              <a:rPr lang="en-US" dirty="0"/>
              <a:t> </a:t>
            </a:r>
            <a:r>
              <a:rPr lang="en-US" dirty="0" err="1"/>
              <a:t>hwv</a:t>
            </a:r>
            <a:r>
              <a:rPr lang="en-US" dirty="0"/>
              <a:t> </a:t>
            </a:r>
            <a:r>
              <a:rPr lang="en-US" dirty="0" err="1"/>
              <a:t>teb</a:t>
            </a:r>
            <a:r>
              <a:rPr lang="en-US" dirty="0"/>
              <a:t> chaws </a:t>
            </a:r>
            <a:r>
              <a:rPr lang="en-US" dirty="0" err="1"/>
              <a:t>txoj</a:t>
            </a:r>
            <a:r>
              <a:rPr lang="en-US" dirty="0"/>
              <a:t> </a:t>
            </a:r>
            <a:r>
              <a:rPr lang="en-US" dirty="0" err="1"/>
              <a:t>cai</a:t>
            </a:r>
            <a:r>
              <a:rPr lang="en-US" dirty="0"/>
              <a:t> </a:t>
            </a:r>
            <a:r>
              <a:rPr lang="en-US" dirty="0" err="1"/>
              <a:t>lij</a:t>
            </a:r>
            <a:r>
              <a:rPr lang="en-US" dirty="0"/>
              <a:t> </a:t>
            </a:r>
            <a:r>
              <a:rPr lang="en-US" dirty="0" err="1" smtClean="0"/>
              <a:t>choj</a:t>
            </a:r>
            <a:r>
              <a:rPr lang="en-US" dirty="0" smtClean="0"/>
              <a:t>. </a:t>
            </a:r>
            <a:r>
              <a:rPr lang="en-US" dirty="0" err="1" smtClean="0"/>
              <a:t>Tsoom</a:t>
            </a:r>
            <a:r>
              <a:rPr lang="en-US" dirty="0" smtClean="0"/>
              <a:t> </a:t>
            </a:r>
            <a:r>
              <a:rPr lang="en-US" dirty="0" err="1"/>
              <a:t>hwv</a:t>
            </a:r>
            <a:r>
              <a:rPr lang="en-US" dirty="0"/>
              <a:t> </a:t>
            </a:r>
            <a:r>
              <a:rPr lang="en-US" dirty="0" err="1"/>
              <a:t>teb</a:t>
            </a:r>
            <a:r>
              <a:rPr lang="en-US" dirty="0"/>
              <a:t> chaws tau </a:t>
            </a:r>
            <a:r>
              <a:rPr lang="en-US" dirty="0" err="1"/>
              <a:t>muab</a:t>
            </a:r>
            <a:r>
              <a:rPr lang="en-US" dirty="0"/>
              <a:t> </a:t>
            </a:r>
            <a:r>
              <a:rPr lang="en-US" dirty="0" err="1"/>
              <a:t>lub</a:t>
            </a:r>
            <a:r>
              <a:rPr lang="en-US" dirty="0"/>
              <a:t> </a:t>
            </a:r>
            <a:r>
              <a:rPr lang="en-US" dirty="0" err="1"/>
              <a:t>khoos</a:t>
            </a:r>
            <a:r>
              <a:rPr lang="en-US" dirty="0"/>
              <a:t> </a:t>
            </a:r>
            <a:r>
              <a:rPr lang="en-US" dirty="0" err="1"/>
              <a:t>kas</a:t>
            </a:r>
            <a:r>
              <a:rPr lang="en-US" dirty="0"/>
              <a:t> no </a:t>
            </a:r>
            <a:r>
              <a:rPr lang="en-US" dirty="0" err="1" smtClean="0"/>
              <a:t>xaus</a:t>
            </a:r>
            <a:r>
              <a:rPr lang="en-US" dirty="0" smtClean="0"/>
              <a:t> </a:t>
            </a:r>
            <a:r>
              <a:rPr lang="en-US" dirty="0" err="1" smtClean="0"/>
              <a:t>lawm</a:t>
            </a:r>
            <a:r>
              <a:rPr lang="en-US" dirty="0"/>
              <a:t>, </a:t>
            </a:r>
            <a:r>
              <a:rPr lang="en-US" dirty="0" err="1"/>
              <a:t>tsis</a:t>
            </a:r>
            <a:r>
              <a:rPr lang="en-US" dirty="0"/>
              <a:t> </a:t>
            </a:r>
            <a:r>
              <a:rPr lang="en-US" dirty="0" err="1"/>
              <a:t>yog</a:t>
            </a:r>
            <a:r>
              <a:rPr lang="en-US" dirty="0"/>
              <a:t> </a:t>
            </a:r>
            <a:r>
              <a:rPr lang="en-US" dirty="0" err="1" smtClean="0"/>
              <a:t>xeev</a:t>
            </a:r>
            <a:r>
              <a:rPr lang="en-US" dirty="0" smtClean="0"/>
              <a:t> </a:t>
            </a:r>
            <a:r>
              <a:rPr lang="en-US" dirty="0"/>
              <a:t>Wisconsin.</a:t>
            </a:r>
          </a:p>
          <a:p>
            <a:pPr algn="l"/>
            <a:r>
              <a:rPr lang="en-US" dirty="0"/>
              <a:t>• </a:t>
            </a:r>
            <a:r>
              <a:rPr lang="en-US" dirty="0" err="1"/>
              <a:t>Lub</a:t>
            </a:r>
            <a:r>
              <a:rPr lang="en-US" dirty="0"/>
              <a:t> </a:t>
            </a:r>
            <a:r>
              <a:rPr lang="en-US" dirty="0" err="1"/>
              <a:t>Peb</a:t>
            </a:r>
            <a:r>
              <a:rPr lang="en-US" dirty="0"/>
              <a:t> </a:t>
            </a:r>
            <a:r>
              <a:rPr lang="en-US" dirty="0" err="1"/>
              <a:t>Hlis</a:t>
            </a:r>
            <a:r>
              <a:rPr lang="en-US" dirty="0"/>
              <a:t> Tim 31 </a:t>
            </a:r>
            <a:r>
              <a:rPr lang="en-US" dirty="0" err="1"/>
              <a:t>yog</a:t>
            </a:r>
            <a:r>
              <a:rPr lang="en-US" dirty="0"/>
              <a:t> </a:t>
            </a:r>
            <a:r>
              <a:rPr lang="en-US" dirty="0" err="1"/>
              <a:t>hnub</a:t>
            </a:r>
            <a:r>
              <a:rPr lang="en-US" dirty="0"/>
              <a:t> </a:t>
            </a:r>
            <a:r>
              <a:rPr lang="en-US" dirty="0" err="1"/>
              <a:t>kawg</a:t>
            </a:r>
            <a:r>
              <a:rPr lang="en-US" dirty="0"/>
              <a:t> </a:t>
            </a:r>
            <a:r>
              <a:rPr lang="en-US" dirty="0" err="1"/>
              <a:t>rau</a:t>
            </a:r>
            <a:r>
              <a:rPr lang="en-US" dirty="0"/>
              <a:t> </a:t>
            </a:r>
            <a:r>
              <a:rPr lang="en-US" dirty="0" err="1"/>
              <a:t>kev</a:t>
            </a:r>
            <a:r>
              <a:rPr lang="en-US" dirty="0"/>
              <a:t> </a:t>
            </a:r>
            <a:r>
              <a:rPr lang="en-US" dirty="0" err="1"/>
              <a:t>thov</a:t>
            </a:r>
            <a:r>
              <a:rPr lang="en-US" dirty="0"/>
              <a:t> Medicaid </a:t>
            </a:r>
            <a:r>
              <a:rPr lang="en-US" dirty="0" err="1"/>
              <a:t>thiab</a:t>
            </a:r>
            <a:r>
              <a:rPr lang="en-US" dirty="0"/>
              <a:t> </a:t>
            </a:r>
            <a:r>
              <a:rPr lang="en-US" dirty="0" err="1"/>
              <a:t>ua</a:t>
            </a:r>
            <a:r>
              <a:rPr lang="en-US" dirty="0"/>
              <a:t> </a:t>
            </a:r>
            <a:r>
              <a:rPr lang="en-US" dirty="0" err="1"/>
              <a:t>raws</a:t>
            </a:r>
            <a:r>
              <a:rPr lang="en-US" dirty="0"/>
              <a:t> li </a:t>
            </a:r>
            <a:r>
              <a:rPr lang="en-US" dirty="0" err="1"/>
              <a:t>cov</a:t>
            </a:r>
            <a:r>
              <a:rPr lang="en-US" dirty="0"/>
              <a:t> </a:t>
            </a:r>
            <a:r>
              <a:rPr lang="en-US" dirty="0" err="1"/>
              <a:t>cai</a:t>
            </a:r>
            <a:r>
              <a:rPr lang="en-US" dirty="0"/>
              <a:t> </a:t>
            </a:r>
            <a:r>
              <a:rPr lang="en-US" dirty="0" err="1"/>
              <a:t>hais</a:t>
            </a:r>
            <a:r>
              <a:rPr lang="en-US" dirty="0"/>
              <a:t> </a:t>
            </a:r>
            <a:r>
              <a:rPr lang="en-US" dirty="0" err="1"/>
              <a:t>txog</a:t>
            </a:r>
            <a:r>
              <a:rPr lang="en-US" dirty="0"/>
              <a:t> </a:t>
            </a:r>
            <a:r>
              <a:rPr lang="en-US" dirty="0" err="1"/>
              <a:t>kev</a:t>
            </a:r>
            <a:r>
              <a:rPr lang="en-US" dirty="0"/>
              <a:t> </a:t>
            </a:r>
            <a:r>
              <a:rPr lang="en-US" dirty="0" err="1" smtClean="0"/>
              <a:t>pab</a:t>
            </a:r>
            <a:r>
              <a:rPr lang="en-US" dirty="0" smtClean="0"/>
              <a:t> </a:t>
            </a:r>
            <a:r>
              <a:rPr lang="en-US" dirty="0" err="1" smtClean="0"/>
              <a:t>kuaj</a:t>
            </a:r>
            <a:r>
              <a:rPr lang="en-US" dirty="0" smtClean="0"/>
              <a:t> mob </a:t>
            </a:r>
            <a:r>
              <a:rPr lang="en-US" dirty="0" err="1"/>
              <a:t>tsis</a:t>
            </a:r>
            <a:r>
              <a:rPr lang="en-US" dirty="0"/>
              <a:t> </a:t>
            </a:r>
            <a:r>
              <a:rPr lang="en-US" dirty="0" err="1"/>
              <a:t>tu</a:t>
            </a:r>
            <a:r>
              <a:rPr lang="en-US" dirty="0"/>
              <a:t> </a:t>
            </a:r>
            <a:r>
              <a:rPr lang="en-US" dirty="0" err="1"/>
              <a:t>ncua</a:t>
            </a:r>
            <a:r>
              <a:rPr lang="en-US" dirty="0"/>
              <a:t>.</a:t>
            </a:r>
          </a:p>
          <a:p>
            <a:pPr algn="l"/>
            <a:r>
              <a:rPr lang="en-US" dirty="0"/>
              <a:t>• </a:t>
            </a:r>
            <a:r>
              <a:rPr lang="en-US" dirty="0" err="1"/>
              <a:t>Txhua</a:t>
            </a:r>
            <a:r>
              <a:rPr lang="en-US" dirty="0"/>
              <a:t> </a:t>
            </a:r>
            <a:r>
              <a:rPr lang="en-US" dirty="0" err="1"/>
              <a:t>tus</a:t>
            </a:r>
            <a:r>
              <a:rPr lang="en-US" dirty="0"/>
              <a:t> </a:t>
            </a:r>
            <a:r>
              <a:rPr lang="en-US" dirty="0" err="1" smtClean="0"/>
              <a:t>neeg</a:t>
            </a:r>
            <a:r>
              <a:rPr lang="en-US" dirty="0" smtClean="0"/>
              <a:t> </a:t>
            </a:r>
            <a:r>
              <a:rPr lang="en-US" dirty="0" err="1" smtClean="0"/>
              <a:t>uas</a:t>
            </a:r>
            <a:r>
              <a:rPr lang="en-US" dirty="0" smtClean="0"/>
              <a:t> </a:t>
            </a:r>
            <a:r>
              <a:rPr lang="en-US" dirty="0" err="1"/>
              <a:t>muaj</a:t>
            </a:r>
            <a:r>
              <a:rPr lang="en-US" dirty="0"/>
              <a:t> Medicaid </a:t>
            </a:r>
            <a:r>
              <a:rPr lang="en-US" dirty="0" err="1"/>
              <a:t>yuav</a:t>
            </a:r>
            <a:r>
              <a:rPr lang="en-US" dirty="0"/>
              <a:t> tau </a:t>
            </a:r>
            <a:r>
              <a:rPr lang="en-US" dirty="0" err="1"/>
              <a:t>rov</a:t>
            </a:r>
            <a:r>
              <a:rPr lang="en-US" dirty="0"/>
              <a:t> </a:t>
            </a:r>
            <a:r>
              <a:rPr lang="en-US" dirty="0" err="1" smtClean="0"/>
              <a:t>xam</a:t>
            </a:r>
            <a:r>
              <a:rPr lang="en-US" dirty="0" smtClean="0"/>
              <a:t> </a:t>
            </a:r>
            <a:r>
              <a:rPr lang="en-US" dirty="0" err="1" smtClean="0"/>
              <a:t>phaj</a:t>
            </a:r>
            <a:r>
              <a:rPr lang="en-US" dirty="0" smtClean="0"/>
              <a:t> </a:t>
            </a:r>
            <a:r>
              <a:rPr lang="en-US" dirty="0" err="1"/>
              <a:t>los</a:t>
            </a:r>
            <a:r>
              <a:rPr lang="en-US" dirty="0"/>
              <a:t> sis </a:t>
            </a:r>
            <a:r>
              <a:rPr lang="en-US" dirty="0" err="1"/>
              <a:t>rov</a:t>
            </a:r>
            <a:r>
              <a:rPr lang="en-US" dirty="0"/>
              <a:t> </a:t>
            </a:r>
            <a:r>
              <a:rPr lang="en-US" dirty="0" err="1"/>
              <a:t>ua</a:t>
            </a:r>
            <a:r>
              <a:rPr lang="en-US" dirty="0"/>
              <a:t> </a:t>
            </a:r>
            <a:r>
              <a:rPr lang="en-US" dirty="0" err="1"/>
              <a:t>ntawv</a:t>
            </a:r>
            <a:r>
              <a:rPr lang="en-US" dirty="0"/>
              <a:t> </a:t>
            </a:r>
            <a:r>
              <a:rPr lang="en-US" dirty="0" err="1"/>
              <a:t>thov</a:t>
            </a:r>
            <a:r>
              <a:rPr lang="en-US" dirty="0"/>
              <a:t> </a:t>
            </a:r>
            <a:r>
              <a:rPr lang="en-US" dirty="0" err="1" smtClean="0"/>
              <a:t>dua</a:t>
            </a:r>
            <a:r>
              <a:rPr lang="en-US" dirty="0" smtClean="0"/>
              <a:t> </a:t>
            </a:r>
            <a:r>
              <a:rPr lang="en-US" dirty="0" err="1" smtClean="0"/>
              <a:t>tshiab</a:t>
            </a:r>
            <a:r>
              <a:rPr lang="en-US" dirty="0" smtClean="0"/>
              <a:t> </a:t>
            </a:r>
            <a:r>
              <a:rPr lang="en-US" dirty="0"/>
              <a:t>(</a:t>
            </a:r>
            <a:r>
              <a:rPr lang="en-US" dirty="0" err="1"/>
              <a:t>hauv</a:t>
            </a:r>
            <a:r>
              <a:rPr lang="en-US" dirty="0"/>
              <a:t> </a:t>
            </a:r>
            <a:r>
              <a:rPr lang="en-US" dirty="0" err="1"/>
              <a:t>qee</a:t>
            </a:r>
            <a:r>
              <a:rPr lang="en-US" dirty="0"/>
              <a:t> </a:t>
            </a:r>
            <a:r>
              <a:rPr lang="en-US" dirty="0" err="1" smtClean="0"/>
              <a:t>cov</a:t>
            </a:r>
            <a:r>
              <a:rPr lang="en-US" dirty="0"/>
              <a:t> </a:t>
            </a:r>
            <a:r>
              <a:rPr lang="en-US" dirty="0" smtClean="0"/>
              <a:t>case) </a:t>
            </a:r>
            <a:r>
              <a:rPr lang="en-US" dirty="0" err="1" smtClean="0"/>
              <a:t>kom</a:t>
            </a:r>
            <a:r>
              <a:rPr lang="en-US" dirty="0" smtClean="0"/>
              <a:t> </a:t>
            </a:r>
            <a:r>
              <a:rPr lang="en-US" dirty="0" err="1" smtClean="0"/>
              <a:t>hwj</a:t>
            </a:r>
            <a:r>
              <a:rPr lang="en-US" dirty="0" smtClean="0"/>
              <a:t> </a:t>
            </a:r>
            <a:r>
              <a:rPr lang="en-US" dirty="0" err="1"/>
              <a:t>xwm</a:t>
            </a:r>
            <a:r>
              <a:rPr lang="en-US" dirty="0"/>
              <a:t> tau </a:t>
            </a:r>
            <a:r>
              <a:rPr lang="en-US" dirty="0" err="1"/>
              <a:t>qhov</a:t>
            </a:r>
            <a:r>
              <a:rPr lang="en-US" dirty="0"/>
              <a:t> </a:t>
            </a:r>
            <a:r>
              <a:rPr lang="en-US" dirty="0" err="1"/>
              <a:t>kev</a:t>
            </a:r>
            <a:r>
              <a:rPr lang="en-US" dirty="0"/>
              <a:t> </a:t>
            </a:r>
            <a:r>
              <a:rPr lang="en-US" dirty="0" err="1"/>
              <a:t>pab</a:t>
            </a:r>
            <a:r>
              <a:rPr lang="en-US" dirty="0"/>
              <a:t> </a:t>
            </a:r>
            <a:r>
              <a:rPr lang="en-US" dirty="0" smtClean="0"/>
              <a:t> </a:t>
            </a:r>
            <a:r>
              <a:rPr lang="en-US" dirty="0" err="1" smtClean="0"/>
              <a:t>kuaj</a:t>
            </a:r>
            <a:r>
              <a:rPr lang="en-US" dirty="0" smtClean="0"/>
              <a:t> mob </a:t>
            </a:r>
            <a:r>
              <a:rPr lang="en-US" dirty="0" err="1" smtClean="0"/>
              <a:t>lub</a:t>
            </a:r>
            <a:r>
              <a:rPr lang="en-US" dirty="0" smtClean="0"/>
              <a:t> </a:t>
            </a:r>
            <a:r>
              <a:rPr lang="en-US" dirty="0" err="1"/>
              <a:t>sij</a:t>
            </a:r>
            <a:r>
              <a:rPr lang="en-US" dirty="0"/>
              <a:t> </a:t>
            </a:r>
            <a:r>
              <a:rPr lang="en-US" dirty="0" err="1"/>
              <a:t>hawm</a:t>
            </a:r>
            <a:r>
              <a:rPr lang="en-US" dirty="0"/>
              <a:t> </a:t>
            </a:r>
            <a:r>
              <a:rPr lang="en-US" dirty="0" err="1"/>
              <a:t>thaum</a:t>
            </a:r>
            <a:r>
              <a:rPr lang="en-US" dirty="0"/>
              <a:t> </a:t>
            </a:r>
            <a:r>
              <a:rPr lang="en-US" dirty="0" err="1"/>
              <a:t>lub</a:t>
            </a:r>
            <a:r>
              <a:rPr lang="en-US" dirty="0"/>
              <a:t> </a:t>
            </a:r>
            <a:r>
              <a:rPr lang="en-US" dirty="0" err="1"/>
              <a:t>xyoo</a:t>
            </a:r>
            <a:r>
              <a:rPr lang="en-US" dirty="0"/>
              <a:t> </a:t>
            </a:r>
            <a:r>
              <a:rPr lang="en-US" dirty="0" err="1"/>
              <a:t>uas</a:t>
            </a:r>
            <a:r>
              <a:rPr lang="en-US" dirty="0"/>
              <a:t> </a:t>
            </a:r>
            <a:r>
              <a:rPr lang="en-US" dirty="0" smtClean="0"/>
              <a:t>unwinding. (</a:t>
            </a:r>
            <a:r>
              <a:rPr lang="en-US" dirty="0"/>
              <a:t>Kev </a:t>
            </a:r>
            <a:r>
              <a:rPr lang="en-US" dirty="0" err="1"/>
              <a:t>rov</a:t>
            </a:r>
            <a:r>
              <a:rPr lang="en-US" dirty="0"/>
              <a:t> </a:t>
            </a:r>
            <a:r>
              <a:rPr lang="en-US" dirty="0" err="1"/>
              <a:t>ua</a:t>
            </a:r>
            <a:r>
              <a:rPr lang="en-US" dirty="0"/>
              <a:t> </a:t>
            </a:r>
            <a:r>
              <a:rPr lang="en-US" dirty="0" err="1"/>
              <a:t>ntawv</a:t>
            </a:r>
            <a:r>
              <a:rPr lang="en-US" dirty="0"/>
              <a:t> </a:t>
            </a:r>
            <a:r>
              <a:rPr lang="en-US" dirty="0" err="1"/>
              <a:t>thov</a:t>
            </a:r>
            <a:r>
              <a:rPr lang="en-US" dirty="0"/>
              <a:t> </a:t>
            </a:r>
            <a:r>
              <a:rPr lang="en-US" dirty="0" err="1"/>
              <a:t>dua</a:t>
            </a:r>
            <a:r>
              <a:rPr lang="en-US" dirty="0"/>
              <a:t> </a:t>
            </a:r>
            <a:r>
              <a:rPr lang="en-US" dirty="0" err="1" smtClean="0"/>
              <a:t>tshiab</a:t>
            </a:r>
            <a:r>
              <a:rPr lang="en-US" dirty="0" smtClean="0"/>
              <a:t> </a:t>
            </a:r>
            <a:r>
              <a:rPr lang="en-US" dirty="0" err="1" smtClean="0"/>
              <a:t>yuav</a:t>
            </a:r>
            <a:r>
              <a:rPr lang="en-US" dirty="0" smtClean="0"/>
              <a:t> </a:t>
            </a:r>
            <a:r>
              <a:rPr lang="en-US" dirty="0" err="1"/>
              <a:t>txog</a:t>
            </a:r>
            <a:r>
              <a:rPr lang="en-US" dirty="0"/>
              <a:t> </a:t>
            </a:r>
            <a:r>
              <a:rPr lang="en-US" dirty="0" err="1"/>
              <a:t>sij</a:t>
            </a:r>
            <a:r>
              <a:rPr lang="en-US" dirty="0"/>
              <a:t> </a:t>
            </a:r>
            <a:r>
              <a:rPr lang="en-US" dirty="0" err="1"/>
              <a:t>hawm</a:t>
            </a:r>
            <a:r>
              <a:rPr lang="en-US" dirty="0"/>
              <a:t> </a:t>
            </a:r>
            <a:r>
              <a:rPr lang="en-US" dirty="0" err="1"/>
              <a:t>rau</a:t>
            </a:r>
            <a:r>
              <a:rPr lang="en-US" dirty="0"/>
              <a:t> </a:t>
            </a:r>
            <a:r>
              <a:rPr lang="en-US" dirty="0" err="1"/>
              <a:t>lub</a:t>
            </a:r>
            <a:r>
              <a:rPr lang="en-US" dirty="0"/>
              <a:t> </a:t>
            </a:r>
            <a:r>
              <a:rPr lang="en-US" dirty="0" err="1" smtClean="0"/>
              <a:t>Tsib</a:t>
            </a:r>
            <a:r>
              <a:rPr lang="en-US" dirty="0" smtClean="0"/>
              <a:t> </a:t>
            </a:r>
            <a:r>
              <a:rPr lang="en-US" dirty="0" err="1"/>
              <a:t>Hlis</a:t>
            </a:r>
            <a:r>
              <a:rPr lang="en-US" dirty="0"/>
              <a:t> </a:t>
            </a:r>
            <a:r>
              <a:rPr lang="en-US" dirty="0" err="1" smtClean="0"/>
              <a:t>Ntuj</a:t>
            </a:r>
            <a:r>
              <a:rPr lang="en-US" dirty="0" smtClean="0"/>
              <a:t> tag.)</a:t>
            </a:r>
          </a:p>
          <a:p>
            <a:pPr algn="l"/>
            <a:r>
              <a:rPr lang="en-US" b="1" i="1" dirty="0"/>
              <a:t>• </a:t>
            </a:r>
            <a:r>
              <a:rPr lang="en-US" dirty="0" err="1"/>
              <a:t>Cov</a:t>
            </a:r>
            <a:r>
              <a:rPr lang="en-US" dirty="0"/>
              <a:t> </a:t>
            </a:r>
            <a:r>
              <a:rPr lang="en-US" dirty="0" err="1"/>
              <a:t>tib</a:t>
            </a:r>
            <a:r>
              <a:rPr lang="en-US" dirty="0"/>
              <a:t> </a:t>
            </a:r>
            <a:r>
              <a:rPr lang="en-US" dirty="0" err="1"/>
              <a:t>neeg</a:t>
            </a:r>
            <a:r>
              <a:rPr lang="en-US" dirty="0"/>
              <a:t> </a:t>
            </a:r>
            <a:r>
              <a:rPr lang="en-US" dirty="0" err="1"/>
              <a:t>yuav</a:t>
            </a:r>
            <a:r>
              <a:rPr lang="en-US" dirty="0"/>
              <a:t> </a:t>
            </a:r>
            <a:r>
              <a:rPr lang="en-US" dirty="0" err="1"/>
              <a:t>tsum</a:t>
            </a:r>
            <a:r>
              <a:rPr lang="en-US" dirty="0"/>
              <a:t> </a:t>
            </a:r>
            <a:r>
              <a:rPr lang="en-US" dirty="0" err="1"/>
              <a:t>tsis</a:t>
            </a:r>
            <a:r>
              <a:rPr lang="en-US" dirty="0"/>
              <a:t> </a:t>
            </a:r>
            <a:r>
              <a:rPr lang="en-US" dirty="0" err="1"/>
              <a:t>txhob</a:t>
            </a:r>
            <a:r>
              <a:rPr lang="en-US" dirty="0"/>
              <a:t> </a:t>
            </a:r>
            <a:r>
              <a:rPr lang="en-US" dirty="0" err="1"/>
              <a:t>xam</a:t>
            </a:r>
            <a:r>
              <a:rPr lang="en-US" dirty="0"/>
              <a:t> </a:t>
            </a:r>
            <a:r>
              <a:rPr lang="en-US" dirty="0" err="1"/>
              <a:t>phaj</a:t>
            </a:r>
            <a:r>
              <a:rPr lang="en-US" dirty="0"/>
              <a:t> </a:t>
            </a:r>
            <a:r>
              <a:rPr lang="en-US" dirty="0" err="1"/>
              <a:t>dua</a:t>
            </a:r>
            <a:r>
              <a:rPr lang="en-US" dirty="0"/>
              <a:t> </a:t>
            </a:r>
            <a:r>
              <a:rPr lang="en-US" dirty="0" err="1"/>
              <a:t>tshiab</a:t>
            </a:r>
            <a:r>
              <a:rPr lang="en-US" dirty="0"/>
              <a:t> </a:t>
            </a:r>
            <a:r>
              <a:rPr lang="en-US" dirty="0" err="1"/>
              <a:t>ua</a:t>
            </a:r>
            <a:r>
              <a:rPr lang="en-US" dirty="0"/>
              <a:t> </a:t>
            </a:r>
            <a:r>
              <a:rPr lang="en-US" dirty="0" err="1"/>
              <a:t>ntej</a:t>
            </a:r>
            <a:r>
              <a:rPr lang="en-US" dirty="0"/>
              <a:t> </a:t>
            </a:r>
            <a:r>
              <a:rPr lang="en-US" dirty="0" err="1"/>
              <a:t>txog</a:t>
            </a:r>
            <a:r>
              <a:rPr lang="en-US" dirty="0"/>
              <a:t> </a:t>
            </a:r>
            <a:r>
              <a:rPr lang="en-US" dirty="0" err="1"/>
              <a:t>lawv</a:t>
            </a:r>
            <a:r>
              <a:rPr lang="en-US" dirty="0"/>
              <a:t> </a:t>
            </a:r>
            <a:r>
              <a:rPr lang="en-US" dirty="0" err="1"/>
              <a:t>hnub</a:t>
            </a:r>
            <a:r>
              <a:rPr lang="en-US" dirty="0"/>
              <a:t> </a:t>
            </a:r>
            <a:r>
              <a:rPr lang="en-US" dirty="0" err="1"/>
              <a:t>xam</a:t>
            </a:r>
            <a:r>
              <a:rPr lang="en-US" dirty="0"/>
              <a:t> </a:t>
            </a:r>
            <a:r>
              <a:rPr lang="en-US" dirty="0" err="1"/>
              <a:t>phaj</a:t>
            </a:r>
            <a:r>
              <a:rPr lang="en-US" dirty="0"/>
              <a:t> </a:t>
            </a:r>
            <a:r>
              <a:rPr lang="en-US" dirty="0" err="1"/>
              <a:t>uas</a:t>
            </a:r>
            <a:r>
              <a:rPr lang="en-US" dirty="0"/>
              <a:t> </a:t>
            </a:r>
            <a:r>
              <a:rPr lang="en-US" dirty="0" err="1"/>
              <a:t>teev</a:t>
            </a:r>
            <a:r>
              <a:rPr lang="en-US" dirty="0"/>
              <a:t> </a:t>
            </a:r>
            <a:r>
              <a:rPr lang="en-US" dirty="0" err="1"/>
              <a:t>tseg</a:t>
            </a:r>
            <a:r>
              <a:rPr lang="en-US" dirty="0"/>
              <a:t>. </a:t>
            </a:r>
            <a:r>
              <a:rPr lang="en-US" dirty="0" err="1"/>
              <a:t>Lawv</a:t>
            </a:r>
            <a:r>
              <a:rPr lang="en-US" dirty="0"/>
              <a:t> </a:t>
            </a:r>
            <a:r>
              <a:rPr lang="en-US" dirty="0" err="1"/>
              <a:t>lub</a:t>
            </a:r>
            <a:r>
              <a:rPr lang="en-US" dirty="0"/>
              <a:t> </a:t>
            </a:r>
            <a:r>
              <a:rPr lang="en-US" dirty="0" err="1"/>
              <a:t>hnub</a:t>
            </a:r>
            <a:r>
              <a:rPr lang="en-US" dirty="0"/>
              <a:t> </a:t>
            </a:r>
            <a:r>
              <a:rPr lang="en-US" dirty="0" err="1"/>
              <a:t>xam</a:t>
            </a:r>
            <a:r>
              <a:rPr lang="en-US" dirty="0"/>
              <a:t> </a:t>
            </a:r>
            <a:r>
              <a:rPr lang="en-US" dirty="0" err="1"/>
              <a:t>phaj</a:t>
            </a:r>
            <a:r>
              <a:rPr lang="en-US" dirty="0"/>
              <a:t> tag </a:t>
            </a:r>
            <a:r>
              <a:rPr lang="en-US" dirty="0" err="1"/>
              <a:t>yuav</a:t>
            </a:r>
            <a:r>
              <a:rPr lang="en-US" dirty="0"/>
              <a:t> </a:t>
            </a:r>
            <a:r>
              <a:rPr lang="en-US" dirty="0" err="1"/>
              <a:t>nrhiav</a:t>
            </a:r>
            <a:r>
              <a:rPr lang="en-US" dirty="0"/>
              <a:t> tau </a:t>
            </a:r>
            <a:r>
              <a:rPr lang="en-US" dirty="0" err="1"/>
              <a:t>hauv</a:t>
            </a:r>
            <a:r>
              <a:rPr lang="en-US" dirty="0"/>
              <a:t> </a:t>
            </a:r>
            <a:r>
              <a:rPr lang="en-US" dirty="0" err="1"/>
              <a:t>lawv</a:t>
            </a:r>
            <a:r>
              <a:rPr lang="en-US" dirty="0"/>
              <a:t> </a:t>
            </a:r>
            <a:r>
              <a:rPr lang="en-US" dirty="0" err="1"/>
              <a:t>tus</a:t>
            </a:r>
            <a:r>
              <a:rPr lang="en-US" dirty="0"/>
              <a:t> ACCESS </a:t>
            </a:r>
            <a:r>
              <a:rPr lang="en-US" dirty="0" err="1"/>
              <a:t>thiab</a:t>
            </a:r>
            <a:r>
              <a:rPr lang="en-US" dirty="0"/>
              <a:t> </a:t>
            </a:r>
            <a:r>
              <a:rPr lang="en-US" dirty="0" err="1"/>
              <a:t>hauv</a:t>
            </a:r>
            <a:r>
              <a:rPr lang="en-US" dirty="0"/>
              <a:t> </a:t>
            </a:r>
            <a:r>
              <a:rPr lang="en-US" dirty="0" err="1"/>
              <a:t>tsab</a:t>
            </a:r>
            <a:r>
              <a:rPr lang="en-US" dirty="0"/>
              <a:t> </a:t>
            </a:r>
            <a:r>
              <a:rPr lang="en-US" dirty="0" err="1"/>
              <a:t>ntawv</a:t>
            </a:r>
            <a:r>
              <a:rPr lang="en-US" dirty="0"/>
              <a:t> </a:t>
            </a:r>
            <a:r>
              <a:rPr lang="en-US" dirty="0" err="1"/>
              <a:t>uas</a:t>
            </a:r>
            <a:r>
              <a:rPr lang="en-US" dirty="0"/>
              <a:t> </a:t>
            </a:r>
            <a:r>
              <a:rPr lang="en-US" dirty="0" err="1"/>
              <a:t>lawv</a:t>
            </a:r>
            <a:r>
              <a:rPr lang="en-US" dirty="0"/>
              <a:t> </a:t>
            </a:r>
            <a:r>
              <a:rPr lang="en-US" dirty="0" err="1"/>
              <a:t>yuav</a:t>
            </a:r>
            <a:r>
              <a:rPr lang="en-US" dirty="0"/>
              <a:t> tau </a:t>
            </a:r>
            <a:r>
              <a:rPr lang="en-US" dirty="0" err="1"/>
              <a:t>txais</a:t>
            </a:r>
            <a:r>
              <a:rPr lang="en-US" dirty="0"/>
              <a:t> </a:t>
            </a:r>
            <a:r>
              <a:rPr lang="en-US" dirty="0" err="1"/>
              <a:t>nyob</a:t>
            </a:r>
            <a:r>
              <a:rPr lang="en-US" dirty="0"/>
              <a:t> </a:t>
            </a:r>
            <a:r>
              <a:rPr lang="en-US" dirty="0" err="1"/>
              <a:t>rau</a:t>
            </a:r>
            <a:r>
              <a:rPr lang="en-US" dirty="0"/>
              <a:t> </a:t>
            </a:r>
            <a:r>
              <a:rPr lang="en-US" dirty="0" err="1"/>
              <a:t>qee</a:t>
            </a:r>
            <a:r>
              <a:rPr lang="en-US" dirty="0"/>
              <a:t> </a:t>
            </a:r>
            <a:r>
              <a:rPr lang="en-US" dirty="0" err="1"/>
              <a:t>lub</a:t>
            </a:r>
            <a:r>
              <a:rPr lang="en-US" dirty="0"/>
              <a:t> </a:t>
            </a:r>
            <a:r>
              <a:rPr lang="en-US" dirty="0" err="1"/>
              <a:t>sij</a:t>
            </a:r>
            <a:r>
              <a:rPr lang="en-US" dirty="0"/>
              <a:t> </a:t>
            </a:r>
            <a:r>
              <a:rPr lang="en-US" dirty="0" err="1"/>
              <a:t>hawm</a:t>
            </a:r>
            <a:r>
              <a:rPr lang="en-US" dirty="0"/>
              <a:t> </a:t>
            </a:r>
            <a:r>
              <a:rPr lang="en-US" dirty="0" err="1"/>
              <a:t>thaum</a:t>
            </a:r>
            <a:r>
              <a:rPr lang="en-US" dirty="0"/>
              <a:t> </a:t>
            </a:r>
            <a:r>
              <a:rPr lang="en-US" dirty="0" err="1"/>
              <a:t>Lub</a:t>
            </a:r>
            <a:r>
              <a:rPr lang="en-US" dirty="0"/>
              <a:t> </a:t>
            </a:r>
            <a:r>
              <a:rPr lang="en-US" dirty="0" err="1"/>
              <a:t>Peb</a:t>
            </a:r>
            <a:r>
              <a:rPr lang="en-US" dirty="0"/>
              <a:t> </a:t>
            </a:r>
            <a:r>
              <a:rPr lang="en-US" dirty="0" err="1"/>
              <a:t>Hlis</a:t>
            </a:r>
            <a:r>
              <a:rPr lang="en-US" dirty="0"/>
              <a:t>  </a:t>
            </a:r>
            <a:r>
              <a:rPr lang="en-US" dirty="0" err="1"/>
              <a:t>los</a:t>
            </a:r>
            <a:r>
              <a:rPr lang="en-US" dirty="0"/>
              <a:t> sis </a:t>
            </a:r>
            <a:r>
              <a:rPr lang="en-US" dirty="0" err="1"/>
              <a:t>Lub</a:t>
            </a:r>
            <a:r>
              <a:rPr lang="en-US" dirty="0"/>
              <a:t> </a:t>
            </a:r>
            <a:r>
              <a:rPr lang="en-US" dirty="0" err="1"/>
              <a:t>Plaub</a:t>
            </a:r>
            <a:r>
              <a:rPr lang="en-US" dirty="0"/>
              <a:t>  </a:t>
            </a:r>
            <a:r>
              <a:rPr lang="en-US" dirty="0" err="1"/>
              <a:t>Hlis</a:t>
            </a:r>
            <a:r>
              <a:rPr lang="en-US" dirty="0"/>
              <a:t> </a:t>
            </a:r>
            <a:r>
              <a:rPr lang="en-US" dirty="0" err="1"/>
              <a:t>pib</a:t>
            </a:r>
            <a:r>
              <a:rPr lang="en-US" dirty="0"/>
              <a:t>. </a:t>
            </a:r>
            <a:r>
              <a:rPr lang="en-US" dirty="0" err="1"/>
              <a:t>Hnub</a:t>
            </a:r>
            <a:r>
              <a:rPr lang="en-US" dirty="0"/>
              <a:t> </a:t>
            </a:r>
            <a:r>
              <a:rPr lang="en-US" dirty="0" err="1"/>
              <a:t>xam</a:t>
            </a:r>
            <a:r>
              <a:rPr lang="en-US" dirty="0"/>
              <a:t> </a:t>
            </a:r>
            <a:r>
              <a:rPr lang="en-US" dirty="0" err="1"/>
              <a:t>phaj</a:t>
            </a:r>
            <a:r>
              <a:rPr lang="en-US" dirty="0"/>
              <a:t> </a:t>
            </a:r>
            <a:r>
              <a:rPr lang="en-US" dirty="0" err="1"/>
              <a:t>ntxov</a:t>
            </a:r>
            <a:r>
              <a:rPr lang="en-US" dirty="0"/>
              <a:t> </a:t>
            </a:r>
            <a:r>
              <a:rPr lang="en-US" dirty="0" err="1"/>
              <a:t>tshaj</a:t>
            </a:r>
            <a:r>
              <a:rPr lang="en-US" dirty="0"/>
              <a:t> </a:t>
            </a:r>
            <a:r>
              <a:rPr lang="en-US" dirty="0" err="1"/>
              <a:t>plaws</a:t>
            </a:r>
            <a:r>
              <a:rPr lang="en-US" dirty="0"/>
              <a:t> </a:t>
            </a:r>
            <a:r>
              <a:rPr lang="en-US" dirty="0" err="1"/>
              <a:t>yog</a:t>
            </a:r>
            <a:r>
              <a:rPr lang="en-US" dirty="0"/>
              <a:t> </a:t>
            </a:r>
            <a:r>
              <a:rPr lang="en-US" dirty="0" err="1"/>
              <a:t>Lub</a:t>
            </a:r>
            <a:r>
              <a:rPr lang="en-US" dirty="0"/>
              <a:t> Rau </a:t>
            </a:r>
            <a:r>
              <a:rPr lang="en-US" dirty="0" err="1"/>
              <a:t>Hli</a:t>
            </a:r>
            <a:r>
              <a:rPr lang="en-US" dirty="0"/>
              <a:t> Tim 30, 2023</a:t>
            </a:r>
            <a:r>
              <a:rPr lang="en-US" dirty="0" smtClean="0"/>
              <a:t>.</a:t>
            </a:r>
          </a:p>
          <a:p>
            <a:pPr algn="l"/>
            <a:r>
              <a:rPr lang="en-US" b="1" i="1" dirty="0"/>
              <a:t>• </a:t>
            </a:r>
            <a:r>
              <a:rPr lang="en-US" dirty="0" err="1"/>
              <a:t>Cov</a:t>
            </a:r>
            <a:r>
              <a:rPr lang="en-US" dirty="0"/>
              <a:t> </a:t>
            </a:r>
            <a:r>
              <a:rPr lang="en-US" dirty="0" err="1"/>
              <a:t>hnub</a:t>
            </a:r>
            <a:r>
              <a:rPr lang="en-US" dirty="0"/>
              <a:t> </a:t>
            </a:r>
            <a:r>
              <a:rPr lang="en-US" dirty="0" err="1"/>
              <a:t>tseem</a:t>
            </a:r>
            <a:r>
              <a:rPr lang="en-US" dirty="0"/>
              <a:t> </a:t>
            </a:r>
            <a:r>
              <a:rPr lang="en-US" dirty="0" err="1"/>
              <a:t>ceeb</a:t>
            </a:r>
            <a:r>
              <a:rPr lang="en-US" dirty="0"/>
              <a:t> </a:t>
            </a:r>
            <a:r>
              <a:rPr lang="en-US" dirty="0" err="1"/>
              <a:t>thiab</a:t>
            </a:r>
            <a:r>
              <a:rPr lang="en-US" dirty="0"/>
              <a:t> </a:t>
            </a:r>
            <a:r>
              <a:rPr lang="en-US" dirty="0" err="1"/>
              <a:t>cov</a:t>
            </a:r>
            <a:r>
              <a:rPr lang="en-US" dirty="0"/>
              <a:t> </a:t>
            </a:r>
            <a:r>
              <a:rPr lang="en-US" dirty="0" err="1"/>
              <a:t>kev</a:t>
            </a:r>
            <a:r>
              <a:rPr lang="en-US" dirty="0"/>
              <a:t> </a:t>
            </a:r>
            <a:r>
              <a:rPr lang="en-US" dirty="0" err="1"/>
              <a:t>nqis</a:t>
            </a:r>
            <a:r>
              <a:rPr lang="en-US" dirty="0"/>
              <a:t> </a:t>
            </a:r>
            <a:r>
              <a:rPr lang="en-US" dirty="0" err="1"/>
              <a:t>tes</a:t>
            </a:r>
            <a:r>
              <a:rPr lang="en-US" dirty="0"/>
              <a:t> </a:t>
            </a:r>
            <a:r>
              <a:rPr lang="en-US" dirty="0" err="1"/>
              <a:t>ua</a:t>
            </a:r>
            <a:r>
              <a:rPr lang="en-US" dirty="0"/>
              <a:t> </a:t>
            </a:r>
            <a:r>
              <a:rPr lang="en-US" dirty="0" err="1"/>
              <a:t>tseem</a:t>
            </a:r>
            <a:r>
              <a:rPr lang="en-US" dirty="0"/>
              <a:t> </a:t>
            </a:r>
            <a:r>
              <a:rPr lang="en-US" dirty="0" err="1"/>
              <a:t>ceeb</a:t>
            </a:r>
            <a:r>
              <a:rPr lang="en-US" dirty="0"/>
              <a:t> </a:t>
            </a:r>
            <a:r>
              <a:rPr lang="en-US" dirty="0" err="1"/>
              <a:t>yuav</a:t>
            </a:r>
            <a:r>
              <a:rPr lang="en-US" dirty="0"/>
              <a:t> </a:t>
            </a:r>
            <a:r>
              <a:rPr lang="en-US" dirty="0" err="1"/>
              <a:t>muaj</a:t>
            </a:r>
            <a:r>
              <a:rPr lang="en-US" dirty="0"/>
              <a:t> </a:t>
            </a:r>
            <a:r>
              <a:rPr lang="en-US" dirty="0" err="1"/>
              <a:t>kev</a:t>
            </a:r>
            <a:r>
              <a:rPr lang="en-US" dirty="0"/>
              <a:t> </a:t>
            </a:r>
            <a:r>
              <a:rPr lang="en-US" dirty="0" err="1"/>
              <a:t>sau</a:t>
            </a:r>
            <a:r>
              <a:rPr lang="en-US" dirty="0"/>
              <a:t> </a:t>
            </a:r>
            <a:r>
              <a:rPr lang="en-US" dirty="0" err="1"/>
              <a:t>ntawv</a:t>
            </a:r>
            <a:r>
              <a:rPr lang="en-US" dirty="0"/>
              <a:t> </a:t>
            </a:r>
            <a:r>
              <a:rPr lang="en-US" dirty="0" err="1"/>
              <a:t>tuaj</a:t>
            </a:r>
            <a:r>
              <a:rPr lang="en-US" dirty="0"/>
              <a:t> </a:t>
            </a:r>
            <a:r>
              <a:rPr lang="en-US" dirty="0" err="1"/>
              <a:t>ceeb</a:t>
            </a:r>
            <a:r>
              <a:rPr lang="en-US" dirty="0"/>
              <a:t> </a:t>
            </a:r>
            <a:r>
              <a:rPr lang="en-US" dirty="0" err="1"/>
              <a:t>toom</a:t>
            </a:r>
            <a:r>
              <a:rPr lang="en-US" dirty="0"/>
              <a:t> </a:t>
            </a:r>
            <a:r>
              <a:rPr lang="en-US" dirty="0" err="1"/>
              <a:t>qhia</a:t>
            </a:r>
            <a:r>
              <a:rPr lang="en-US" dirty="0"/>
              <a:t>. </a:t>
            </a:r>
            <a:r>
              <a:rPr lang="en-US" dirty="0" err="1"/>
              <a:t>Cov</a:t>
            </a:r>
            <a:r>
              <a:rPr lang="en-US" dirty="0"/>
              <a:t> </a:t>
            </a:r>
            <a:r>
              <a:rPr lang="en-US" dirty="0" err="1"/>
              <a:t>ntawv</a:t>
            </a:r>
            <a:r>
              <a:rPr lang="en-US" dirty="0"/>
              <a:t> </a:t>
            </a:r>
            <a:r>
              <a:rPr lang="en-US" dirty="0" err="1"/>
              <a:t>ceeb</a:t>
            </a:r>
            <a:r>
              <a:rPr lang="en-US" dirty="0"/>
              <a:t> </a:t>
            </a:r>
            <a:r>
              <a:rPr lang="en-US" dirty="0" err="1"/>
              <a:t>toom</a:t>
            </a:r>
            <a:r>
              <a:rPr lang="en-US" dirty="0"/>
              <a:t> </a:t>
            </a:r>
            <a:r>
              <a:rPr lang="en-US" dirty="0" err="1"/>
              <a:t>yog</a:t>
            </a:r>
            <a:r>
              <a:rPr lang="en-US" dirty="0"/>
              <a:t> </a:t>
            </a:r>
            <a:r>
              <a:rPr lang="en-US" dirty="0" err="1"/>
              <a:t>ib</a:t>
            </a:r>
            <a:r>
              <a:rPr lang="en-US" dirty="0"/>
              <a:t> </a:t>
            </a:r>
            <a:r>
              <a:rPr lang="en-US" dirty="0" err="1"/>
              <a:t>qho</a:t>
            </a:r>
            <a:r>
              <a:rPr lang="en-US" dirty="0"/>
              <a:t> </a:t>
            </a:r>
            <a:r>
              <a:rPr lang="en-US" dirty="0" err="1"/>
              <a:t>tseem</a:t>
            </a:r>
            <a:r>
              <a:rPr lang="en-US" dirty="0"/>
              <a:t> </a:t>
            </a:r>
            <a:r>
              <a:rPr lang="en-US" dirty="0" err="1"/>
              <a:t>ceeb</a:t>
            </a:r>
            <a:r>
              <a:rPr lang="en-US" dirty="0"/>
              <a:t>.</a:t>
            </a:r>
          </a:p>
          <a:p>
            <a:pPr algn="l"/>
            <a:r>
              <a:rPr lang="en-US" dirty="0"/>
              <a:t>• </a:t>
            </a:r>
            <a:r>
              <a:rPr lang="en-US" dirty="0" err="1"/>
              <a:t>Lwm</a:t>
            </a:r>
            <a:r>
              <a:rPr lang="en-US" dirty="0"/>
              <a:t> </a:t>
            </a:r>
            <a:r>
              <a:rPr lang="en-US" dirty="0" err="1"/>
              <a:t>hom</a:t>
            </a:r>
            <a:r>
              <a:rPr lang="en-US" dirty="0"/>
              <a:t> </a:t>
            </a:r>
            <a:r>
              <a:rPr lang="en-US" dirty="0" err="1"/>
              <a:t>kev</a:t>
            </a:r>
            <a:r>
              <a:rPr lang="en-US" dirty="0"/>
              <a:t> </a:t>
            </a:r>
            <a:r>
              <a:rPr lang="en-US" dirty="0" err="1"/>
              <a:t>nthuav</a:t>
            </a:r>
            <a:r>
              <a:rPr lang="en-US" dirty="0"/>
              <a:t> </a:t>
            </a:r>
            <a:r>
              <a:rPr lang="en-US" dirty="0" err="1"/>
              <a:t>qhia</a:t>
            </a:r>
            <a:r>
              <a:rPr lang="en-US" dirty="0"/>
              <a:t> </a:t>
            </a:r>
            <a:r>
              <a:rPr lang="en-US" dirty="0" err="1"/>
              <a:t>yuav</a:t>
            </a:r>
            <a:r>
              <a:rPr lang="en-US" dirty="0"/>
              <a:t> </a:t>
            </a:r>
            <a:r>
              <a:rPr lang="en-US" dirty="0" err="1"/>
              <a:t>siv</a:t>
            </a:r>
            <a:r>
              <a:rPr lang="en-US" dirty="0"/>
              <a:t> </a:t>
            </a:r>
            <a:r>
              <a:rPr lang="en-US" dirty="0" err="1"/>
              <a:t>kom</a:t>
            </a:r>
            <a:r>
              <a:rPr lang="en-US" dirty="0"/>
              <a:t> </a:t>
            </a:r>
            <a:r>
              <a:rPr lang="en-US" dirty="0" err="1"/>
              <a:t>ntau</a:t>
            </a:r>
            <a:r>
              <a:rPr lang="en-US" dirty="0"/>
              <a:t> li </a:t>
            </a:r>
            <a:r>
              <a:rPr lang="en-US" dirty="0" err="1"/>
              <a:t>ntau</a:t>
            </a:r>
            <a:r>
              <a:rPr lang="en-US" dirty="0"/>
              <a:t> tau.</a:t>
            </a:r>
          </a:p>
          <a:p>
            <a:pPr algn="l"/>
            <a:r>
              <a:rPr lang="en-US" dirty="0"/>
              <a:t>• </a:t>
            </a:r>
            <a:r>
              <a:rPr lang="en-US" dirty="0" err="1"/>
              <a:t>Cov</a:t>
            </a:r>
            <a:r>
              <a:rPr lang="en-US" dirty="0"/>
              <a:t> </a:t>
            </a:r>
            <a:r>
              <a:rPr lang="en-US" dirty="0" err="1"/>
              <a:t>ntaub</a:t>
            </a:r>
            <a:r>
              <a:rPr lang="en-US" dirty="0"/>
              <a:t> </a:t>
            </a:r>
            <a:r>
              <a:rPr lang="en-US" dirty="0" err="1"/>
              <a:t>ntawv</a:t>
            </a:r>
            <a:r>
              <a:rPr lang="en-US" dirty="0"/>
              <a:t> </a:t>
            </a:r>
            <a:r>
              <a:rPr lang="en-US" dirty="0" err="1"/>
              <a:t>hais</a:t>
            </a:r>
            <a:r>
              <a:rPr lang="en-US" dirty="0"/>
              <a:t> </a:t>
            </a:r>
            <a:r>
              <a:rPr lang="en-US" dirty="0" err="1"/>
              <a:t>txog</a:t>
            </a:r>
            <a:r>
              <a:rPr lang="en-US" dirty="0"/>
              <a:t> </a:t>
            </a:r>
            <a:r>
              <a:rPr lang="en-US" dirty="0" err="1"/>
              <a:t>kev</a:t>
            </a:r>
            <a:r>
              <a:rPr lang="en-US" dirty="0"/>
              <a:t> unwinding </a:t>
            </a:r>
            <a:r>
              <a:rPr lang="en-US" dirty="0" err="1"/>
              <a:t>tseem</a:t>
            </a:r>
            <a:r>
              <a:rPr lang="en-US" dirty="0"/>
              <a:t> tab tom </a:t>
            </a:r>
            <a:r>
              <a:rPr lang="en-US" dirty="0" err="1"/>
              <a:t>pib</a:t>
            </a:r>
            <a:r>
              <a:rPr lang="en-US" dirty="0"/>
              <a:t> </a:t>
            </a:r>
            <a:r>
              <a:rPr lang="en-US" dirty="0" err="1"/>
              <a:t>meej</a:t>
            </a:r>
            <a:r>
              <a:rPr lang="en-US" dirty="0"/>
              <a:t> </a:t>
            </a:r>
            <a:r>
              <a:rPr lang="en-US" dirty="0" err="1"/>
              <a:t>tseeb</a:t>
            </a:r>
            <a:r>
              <a:rPr lang="en-US" dirty="0"/>
              <a:t> </a:t>
            </a:r>
            <a:r>
              <a:rPr lang="en-US" dirty="0" err="1" smtClean="0"/>
              <a:t>lawm</a:t>
            </a:r>
            <a:r>
              <a:rPr lang="en-US" dirty="0" smtClean="0"/>
              <a:t>—</a:t>
            </a:r>
            <a:r>
              <a:rPr lang="en-US" dirty="0" err="1" smtClean="0"/>
              <a:t>kom</a:t>
            </a:r>
            <a:r>
              <a:rPr lang="en-US" dirty="0" smtClean="0"/>
              <a:t> </a:t>
            </a:r>
            <a:r>
              <a:rPr lang="en-US" dirty="0" err="1" smtClean="0"/>
              <a:t>paub</a:t>
            </a:r>
            <a:r>
              <a:rPr lang="en-US" dirty="0" smtClean="0"/>
              <a:t> </a:t>
            </a:r>
            <a:r>
              <a:rPr lang="en-US" dirty="0" err="1" smtClean="0"/>
              <a:t>ntau</a:t>
            </a:r>
            <a:r>
              <a:rPr lang="en-US" dirty="0" smtClean="0"/>
              <a:t> </a:t>
            </a:r>
            <a:r>
              <a:rPr lang="en-US" dirty="0" err="1" smtClean="0"/>
              <a:t>saib</a:t>
            </a:r>
            <a:r>
              <a:rPr lang="en-US" dirty="0" smtClean="0"/>
              <a:t> </a:t>
            </a:r>
            <a:r>
              <a:rPr lang="en-US" dirty="0" err="1" smtClean="0"/>
              <a:t>hauv</a:t>
            </a:r>
            <a:r>
              <a:rPr lang="en-US" dirty="0" smtClean="0"/>
              <a:t> </a:t>
            </a:r>
            <a:r>
              <a:rPr lang="en-US" dirty="0" err="1"/>
              <a:t>kev</a:t>
            </a:r>
            <a:r>
              <a:rPr lang="en-US" dirty="0"/>
              <a:t> </a:t>
            </a:r>
            <a:r>
              <a:rPr lang="en-US" dirty="0" err="1"/>
              <a:t>tshaj</a:t>
            </a:r>
            <a:r>
              <a:rPr lang="en-US" dirty="0"/>
              <a:t> </a:t>
            </a:r>
            <a:r>
              <a:rPr lang="en-US" dirty="0" err="1"/>
              <a:t>tawm</a:t>
            </a:r>
            <a:r>
              <a:rPr lang="en-US" dirty="0"/>
              <a:t> </a:t>
            </a:r>
            <a:r>
              <a:rPr lang="en-US" dirty="0" err="1"/>
              <a:t>hauv</a:t>
            </a:r>
            <a:r>
              <a:rPr lang="en-US" dirty="0"/>
              <a:t> </a:t>
            </a:r>
            <a:r>
              <a:rPr lang="en-US" dirty="0" err="1"/>
              <a:t>xov</a:t>
            </a:r>
            <a:r>
              <a:rPr lang="en-US" dirty="0"/>
              <a:t> </a:t>
            </a:r>
            <a:r>
              <a:rPr lang="en-US" dirty="0" err="1"/>
              <a:t>xwm</a:t>
            </a:r>
            <a:r>
              <a:rPr lang="en-US" dirty="0"/>
              <a:t> </a:t>
            </a:r>
            <a:r>
              <a:rPr lang="en-US" dirty="0" err="1"/>
              <a:t>zej</a:t>
            </a:r>
            <a:r>
              <a:rPr lang="en-US" dirty="0"/>
              <a:t> </a:t>
            </a:r>
            <a:r>
              <a:rPr lang="en-US" dirty="0" err="1"/>
              <a:t>tsoom</a:t>
            </a:r>
            <a:r>
              <a:rPr lang="en-US" dirty="0"/>
              <a:t>.</a:t>
            </a:r>
          </a:p>
          <a:p>
            <a:pPr algn="l"/>
            <a:r>
              <a:rPr lang="en-US" dirty="0"/>
              <a:t>• Capital Consortium </a:t>
            </a:r>
            <a:r>
              <a:rPr lang="en-US" dirty="0" err="1"/>
              <a:t>nyob</a:t>
            </a:r>
            <a:r>
              <a:rPr lang="en-US" dirty="0"/>
              <a:t> </a:t>
            </a:r>
            <a:r>
              <a:rPr lang="en-US" dirty="0" err="1"/>
              <a:t>ntawm</a:t>
            </a:r>
            <a:r>
              <a:rPr lang="en-US" dirty="0"/>
              <a:t> no </a:t>
            </a:r>
            <a:r>
              <a:rPr lang="en-US" dirty="0" err="1"/>
              <a:t>los</a:t>
            </a:r>
            <a:r>
              <a:rPr lang="en-US" dirty="0"/>
              <a:t> </a:t>
            </a:r>
            <a:r>
              <a:rPr lang="en-US" dirty="0" err="1"/>
              <a:t>pab</a:t>
            </a:r>
            <a:r>
              <a:rPr lang="en-US" dirty="0"/>
              <a:t> </a:t>
            </a:r>
            <a:r>
              <a:rPr lang="en-US" dirty="0" err="1"/>
              <a:t>cuam</a:t>
            </a:r>
            <a:r>
              <a:rPr lang="en-US" dirty="0"/>
              <a:t> </a:t>
            </a:r>
            <a:r>
              <a:rPr lang="en-US" dirty="0" err="1"/>
              <a:t>thiab</a:t>
            </a:r>
            <a:r>
              <a:rPr lang="en-US" dirty="0"/>
              <a:t> </a:t>
            </a:r>
            <a:r>
              <a:rPr lang="en-US" dirty="0" err="1"/>
              <a:t>xav</a:t>
            </a:r>
            <a:r>
              <a:rPr lang="en-US" dirty="0"/>
              <a:t> </a:t>
            </a:r>
            <a:r>
              <a:rPr lang="en-US" dirty="0" err="1"/>
              <a:t>pab</a:t>
            </a:r>
            <a:r>
              <a:rPr lang="en-US" dirty="0"/>
              <a:t> </a:t>
            </a:r>
            <a:r>
              <a:rPr lang="en-US" dirty="0" err="1"/>
              <a:t>cov</a:t>
            </a:r>
            <a:r>
              <a:rPr lang="en-US" dirty="0"/>
              <a:t> </a:t>
            </a:r>
            <a:r>
              <a:rPr lang="en-US" dirty="0" err="1"/>
              <a:t>tib</a:t>
            </a:r>
            <a:r>
              <a:rPr lang="en-US" dirty="0"/>
              <a:t> </a:t>
            </a:r>
            <a:r>
              <a:rPr lang="en-US" dirty="0" err="1"/>
              <a:t>neeg</a:t>
            </a:r>
            <a:r>
              <a:rPr lang="en-US" dirty="0"/>
              <a:t> </a:t>
            </a:r>
            <a:r>
              <a:rPr lang="en-US" dirty="0" err="1"/>
              <a:t>kom</a:t>
            </a:r>
            <a:r>
              <a:rPr lang="en-US" dirty="0"/>
              <a:t> tau </a:t>
            </a:r>
            <a:r>
              <a:rPr lang="en-US" dirty="0" err="1"/>
              <a:t>cov</a:t>
            </a:r>
            <a:r>
              <a:rPr lang="en-US" dirty="0"/>
              <a:t> </a:t>
            </a:r>
            <a:r>
              <a:rPr lang="en-US" dirty="0" err="1"/>
              <a:t>kev</a:t>
            </a:r>
            <a:r>
              <a:rPr lang="en-US" dirty="0"/>
              <a:t> </a:t>
            </a:r>
            <a:r>
              <a:rPr lang="en-US" dirty="0" err="1"/>
              <a:t>pab</a:t>
            </a:r>
            <a:r>
              <a:rPr lang="en-US" dirty="0"/>
              <a:t> </a:t>
            </a:r>
            <a:r>
              <a:rPr lang="en-US" dirty="0" err="1"/>
              <a:t>lawv</a:t>
            </a:r>
            <a:r>
              <a:rPr lang="en-US" dirty="0"/>
              <a:t> </a:t>
            </a:r>
            <a:r>
              <a:rPr lang="en-US" dirty="0" err="1"/>
              <a:t>xav</a:t>
            </a:r>
            <a:r>
              <a:rPr lang="en-US" dirty="0"/>
              <a:t> tau, tab sis </a:t>
            </a:r>
            <a:r>
              <a:rPr lang="en-US" dirty="0" err="1"/>
              <a:t>peb</a:t>
            </a:r>
            <a:r>
              <a:rPr lang="en-US" dirty="0"/>
              <a:t> </a:t>
            </a:r>
            <a:r>
              <a:rPr lang="en-US" dirty="0" err="1"/>
              <a:t>xav</a:t>
            </a:r>
            <a:r>
              <a:rPr lang="en-US" dirty="0"/>
              <a:t> tau </a:t>
            </a:r>
            <a:r>
              <a:rPr lang="en-US" dirty="0" err="1"/>
              <a:t>kev</a:t>
            </a:r>
            <a:r>
              <a:rPr lang="en-US" dirty="0"/>
              <a:t> </a:t>
            </a:r>
            <a:r>
              <a:rPr lang="en-US" dirty="0" err="1"/>
              <a:t>pab</a:t>
            </a:r>
            <a:r>
              <a:rPr lang="en-US" dirty="0"/>
              <a:t> </a:t>
            </a:r>
            <a:r>
              <a:rPr lang="en-US" dirty="0" err="1"/>
              <a:t>lov</a:t>
            </a:r>
            <a:r>
              <a:rPr lang="en-US" dirty="0"/>
              <a:t> </a:t>
            </a:r>
            <a:r>
              <a:rPr lang="en-US" dirty="0" err="1"/>
              <a:t>ntawm</a:t>
            </a:r>
            <a:r>
              <a:rPr lang="en-US" dirty="0"/>
              <a:t> </a:t>
            </a:r>
            <a:r>
              <a:rPr lang="en-US" dirty="0" err="1"/>
              <a:t>lub</a:t>
            </a:r>
            <a:r>
              <a:rPr lang="en-US" dirty="0"/>
              <a:t> </a:t>
            </a:r>
            <a:r>
              <a:rPr lang="en-US" dirty="0" err="1"/>
              <a:t>zej</a:t>
            </a:r>
            <a:r>
              <a:rPr lang="en-US" dirty="0"/>
              <a:t> </a:t>
            </a:r>
            <a:r>
              <a:rPr lang="en-US" dirty="0" err="1"/>
              <a:t>zog</a:t>
            </a:r>
            <a:r>
              <a:rPr lang="en-US" dirty="0"/>
              <a:t> </a:t>
            </a:r>
            <a:r>
              <a:rPr lang="en-US" dirty="0" err="1"/>
              <a:t>thaum</a:t>
            </a:r>
            <a:r>
              <a:rPr lang="en-US" dirty="0"/>
              <a:t> </a:t>
            </a:r>
            <a:r>
              <a:rPr lang="en-US" dirty="0" err="1"/>
              <a:t>lub</a:t>
            </a:r>
            <a:r>
              <a:rPr lang="en-US" dirty="0"/>
              <a:t> </a:t>
            </a:r>
            <a:r>
              <a:rPr lang="en-US" dirty="0" err="1"/>
              <a:t>sij</a:t>
            </a:r>
            <a:r>
              <a:rPr lang="en-US" dirty="0"/>
              <a:t> </a:t>
            </a:r>
            <a:r>
              <a:rPr lang="en-US" dirty="0" err="1"/>
              <a:t>hawm</a:t>
            </a:r>
            <a:r>
              <a:rPr lang="en-US" dirty="0"/>
              <a:t> </a:t>
            </a:r>
            <a:r>
              <a:rPr lang="en-US" dirty="0" err="1"/>
              <a:t>nyuaj</a:t>
            </a:r>
            <a:r>
              <a:rPr lang="en-US" dirty="0"/>
              <a:t> no.</a:t>
            </a:r>
          </a:p>
          <a:p>
            <a:pPr algn="l"/>
            <a:endParaRPr lang="en-US" dirty="0"/>
          </a:p>
          <a:p>
            <a:pPr algn="l"/>
            <a:endParaRPr lang="en-US" dirty="0"/>
          </a:p>
          <a:p>
            <a:pPr algn="l"/>
            <a:endParaRPr lang="en-US" dirty="0" smtClean="0"/>
          </a:p>
          <a:p>
            <a:pPr algn="l"/>
            <a:endParaRPr lang="en-US" dirty="0"/>
          </a:p>
          <a:p>
            <a:pPr algn="l"/>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6" name="TextBox 5"/>
          <p:cNvSpPr txBox="1"/>
          <p:nvPr/>
        </p:nvSpPr>
        <p:spPr>
          <a:xfrm>
            <a:off x="1654228" y="897769"/>
            <a:ext cx="7740981" cy="461665"/>
          </a:xfrm>
          <a:prstGeom prst="rect">
            <a:avLst/>
          </a:prstGeom>
          <a:noFill/>
        </p:spPr>
        <p:txBody>
          <a:bodyPr wrap="square" rtlCol="0">
            <a:spAutoFit/>
          </a:bodyPr>
          <a:lstStyle/>
          <a:p>
            <a:r>
              <a:rPr lang="en-US" sz="2400" dirty="0">
                <a:solidFill>
                  <a:srgbClr val="F7941D"/>
                </a:solidFill>
                <a:latin typeface="Century Gothic" panose="020B0502020202020204" pitchFamily="34" charset="0"/>
              </a:rPr>
              <a:t>Public Health Unwinding</a:t>
            </a:r>
          </a:p>
        </p:txBody>
      </p:sp>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5984222"/>
      </p:ext>
    </p:extLst>
  </p:cSld>
  <p:clrMapOvr>
    <a:masterClrMapping/>
  </p:clrMapOvr>
  <mc:AlternateContent xmlns:mc="http://schemas.openxmlformats.org/markup-compatibility/2006">
    <mc:Choice xmlns:p14="http://schemas.microsoft.com/office/powerpoint/2010/main" Requires="p14">
      <p:transition spd="slow" p14:dur="2000" advTm="167085"/>
    </mc:Choice>
    <mc:Fallback>
      <p:transition spd="slow" advTm="167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685" y="1764235"/>
            <a:ext cx="10820121" cy="5093765"/>
          </a:xfrm>
        </p:spPr>
        <p:txBody>
          <a:bodyPr>
            <a:normAutofit fontScale="77500" lnSpcReduction="20000"/>
          </a:bodyPr>
          <a:lstStyle/>
          <a:p>
            <a:r>
              <a:rPr lang="en-US" sz="3300" b="1" i="1" dirty="0"/>
              <a:t>Kev </a:t>
            </a:r>
            <a:r>
              <a:rPr lang="en-US" sz="3300" b="1" i="1" dirty="0" err="1" smtClean="0"/>
              <a:t>unwinding,thim</a:t>
            </a:r>
            <a:r>
              <a:rPr lang="en-US" sz="3300" b="1" i="1" dirty="0" smtClean="0"/>
              <a:t> </a:t>
            </a:r>
            <a:r>
              <a:rPr lang="en-US" sz="3300" b="1" i="1" dirty="0" err="1"/>
              <a:t>rov</a:t>
            </a:r>
            <a:r>
              <a:rPr lang="en-US" sz="3300" b="1" i="1" dirty="0"/>
              <a:t> </a:t>
            </a:r>
            <a:r>
              <a:rPr lang="en-US" sz="3300" b="1" i="1" dirty="0" err="1"/>
              <a:t>qab</a:t>
            </a:r>
            <a:r>
              <a:rPr lang="en-US" sz="3300" b="1" i="1" dirty="0"/>
              <a:t> </a:t>
            </a:r>
            <a:r>
              <a:rPr lang="en-US" sz="3300" b="1" i="1" dirty="0" err="1"/>
              <a:t>yog</a:t>
            </a:r>
            <a:r>
              <a:rPr lang="en-US" sz="3300" b="1" i="1" dirty="0"/>
              <a:t> dab </a:t>
            </a:r>
            <a:r>
              <a:rPr lang="en-US" sz="3300" b="1" i="1" dirty="0" err="1"/>
              <a:t>tsi</a:t>
            </a:r>
            <a:r>
              <a:rPr lang="en-US" sz="3300" b="1" i="1" dirty="0"/>
              <a:t> </a:t>
            </a:r>
            <a:r>
              <a:rPr lang="en-US" sz="3300" b="1" i="1" dirty="0" err="1"/>
              <a:t>thiab</a:t>
            </a:r>
            <a:r>
              <a:rPr lang="en-US" sz="3300" b="1" i="1" dirty="0"/>
              <a:t> </a:t>
            </a:r>
            <a:r>
              <a:rPr lang="en-US" sz="3300" b="1" i="1" dirty="0" err="1"/>
              <a:t>yog</a:t>
            </a:r>
            <a:r>
              <a:rPr lang="en-US" sz="3300" b="1" i="1" dirty="0"/>
              <a:t> vim li </a:t>
            </a:r>
            <a:r>
              <a:rPr lang="en-US" sz="3300" b="1" i="1" dirty="0" err="1"/>
              <a:t>cas</a:t>
            </a:r>
            <a:r>
              <a:rPr lang="en-US" sz="3300" b="1" i="1" dirty="0"/>
              <a:t> </a:t>
            </a:r>
            <a:r>
              <a:rPr lang="en-US" sz="3300" b="1" i="1" dirty="0" err="1"/>
              <a:t>nws</a:t>
            </a:r>
            <a:r>
              <a:rPr lang="en-US" sz="3300" b="1" i="1" dirty="0"/>
              <a:t> ho </a:t>
            </a:r>
            <a:r>
              <a:rPr lang="en-US" sz="3300" b="1" i="1" dirty="0" err="1"/>
              <a:t>tseem</a:t>
            </a:r>
            <a:r>
              <a:rPr lang="en-US" sz="3300" b="1" i="1" dirty="0"/>
              <a:t> </a:t>
            </a:r>
            <a:r>
              <a:rPr lang="en-US" sz="3300" b="1" i="1" dirty="0" err="1"/>
              <a:t>ceeb</a:t>
            </a:r>
            <a:r>
              <a:rPr lang="en-US" sz="3300" b="1" i="1" dirty="0" smtClean="0"/>
              <a:t>?</a:t>
            </a:r>
          </a:p>
          <a:p>
            <a:endParaRPr lang="en-US" b="1" i="1" dirty="0" smtClean="0"/>
          </a:p>
          <a:p>
            <a:pPr algn="l"/>
            <a:r>
              <a:rPr lang="en-US" sz="2900" dirty="0" smtClean="0"/>
              <a:t>• </a:t>
            </a:r>
            <a:r>
              <a:rPr lang="en-US" sz="2600" dirty="0" err="1">
                <a:latin typeface="+mj-lt"/>
              </a:rPr>
              <a:t>Thaum</a:t>
            </a:r>
            <a:r>
              <a:rPr lang="en-US" sz="2600" dirty="0">
                <a:latin typeface="+mj-lt"/>
              </a:rPr>
              <a:t> </a:t>
            </a:r>
            <a:r>
              <a:rPr lang="en-US" sz="2600" dirty="0" err="1">
                <a:latin typeface="+mj-lt"/>
              </a:rPr>
              <a:t>lub</a:t>
            </a:r>
            <a:r>
              <a:rPr lang="en-US" sz="2600" dirty="0">
                <a:latin typeface="+mj-lt"/>
              </a:rPr>
              <a:t> </a:t>
            </a:r>
            <a:r>
              <a:rPr lang="en-US" sz="2600" dirty="0" err="1">
                <a:latin typeface="+mj-lt"/>
              </a:rPr>
              <a:t>sij</a:t>
            </a:r>
            <a:r>
              <a:rPr lang="en-US" sz="2600" dirty="0">
                <a:latin typeface="+mj-lt"/>
              </a:rPr>
              <a:t> </a:t>
            </a:r>
            <a:r>
              <a:rPr lang="en-US" sz="2600" dirty="0" err="1">
                <a:latin typeface="+mj-lt"/>
              </a:rPr>
              <a:t>hawm</a:t>
            </a:r>
            <a:r>
              <a:rPr lang="en-US" sz="2600" dirty="0">
                <a:latin typeface="+mj-lt"/>
              </a:rPr>
              <a:t> </a:t>
            </a:r>
            <a:r>
              <a:rPr lang="en-US" sz="2600" dirty="0" err="1">
                <a:latin typeface="+mj-lt"/>
              </a:rPr>
              <a:t>muaj</a:t>
            </a:r>
            <a:r>
              <a:rPr lang="en-US" sz="2600" dirty="0">
                <a:latin typeface="+mj-lt"/>
              </a:rPr>
              <a:t> </a:t>
            </a:r>
            <a:r>
              <a:rPr lang="en-US" sz="2600" dirty="0" err="1">
                <a:latin typeface="+mj-lt"/>
              </a:rPr>
              <a:t>tus</a:t>
            </a:r>
            <a:r>
              <a:rPr lang="en-US" sz="2600" dirty="0">
                <a:latin typeface="+mj-lt"/>
              </a:rPr>
              <a:t> </a:t>
            </a:r>
            <a:r>
              <a:rPr lang="en-US" sz="2600" dirty="0" err="1">
                <a:latin typeface="+mj-lt"/>
              </a:rPr>
              <a:t>kab</a:t>
            </a:r>
            <a:r>
              <a:rPr lang="en-US" sz="2600" dirty="0">
                <a:latin typeface="+mj-lt"/>
              </a:rPr>
              <a:t> mob </a:t>
            </a:r>
            <a:r>
              <a:rPr lang="en-US" sz="2600" dirty="0" err="1">
                <a:latin typeface="+mj-lt"/>
              </a:rPr>
              <a:t>kev</a:t>
            </a:r>
            <a:r>
              <a:rPr lang="en-US" sz="2600" dirty="0">
                <a:latin typeface="+mj-lt"/>
              </a:rPr>
              <a:t> sib </a:t>
            </a:r>
            <a:r>
              <a:rPr lang="en-US" sz="2600" dirty="0" err="1">
                <a:latin typeface="+mj-lt"/>
              </a:rPr>
              <a:t>kis</a:t>
            </a:r>
            <a:r>
              <a:rPr lang="en-US" sz="2600" dirty="0">
                <a:latin typeface="+mj-lt"/>
              </a:rPr>
              <a:t>, </a:t>
            </a:r>
            <a:r>
              <a:rPr lang="en-US" sz="2600" dirty="0" err="1">
                <a:latin typeface="+mj-lt"/>
              </a:rPr>
              <a:t>cov</a:t>
            </a:r>
            <a:r>
              <a:rPr lang="en-US" sz="2600" dirty="0">
                <a:latin typeface="+mj-lt"/>
              </a:rPr>
              <a:t> </a:t>
            </a:r>
            <a:r>
              <a:rPr lang="en-US" sz="2600" dirty="0" err="1">
                <a:latin typeface="+mj-lt"/>
              </a:rPr>
              <a:t>cai</a:t>
            </a:r>
            <a:r>
              <a:rPr lang="en-US" sz="2600" dirty="0">
                <a:latin typeface="+mj-lt"/>
              </a:rPr>
              <a:t> tau </a:t>
            </a:r>
            <a:r>
              <a:rPr lang="en-US" sz="2600" dirty="0" err="1">
                <a:latin typeface="+mj-lt"/>
              </a:rPr>
              <a:t>siv</a:t>
            </a:r>
            <a:r>
              <a:rPr lang="en-US" sz="2600" dirty="0">
                <a:latin typeface="+mj-lt"/>
              </a:rPr>
              <a:t> </a:t>
            </a:r>
            <a:r>
              <a:rPr lang="en-US" sz="2600" dirty="0" err="1">
                <a:latin typeface="+mj-lt"/>
              </a:rPr>
              <a:t>kom</a:t>
            </a:r>
            <a:r>
              <a:rPr lang="en-US" sz="2600" dirty="0">
                <a:latin typeface="+mj-lt"/>
              </a:rPr>
              <a:t> tau Medicaid </a:t>
            </a:r>
            <a:r>
              <a:rPr lang="en-US" sz="2600" dirty="0" err="1">
                <a:latin typeface="+mj-lt"/>
              </a:rPr>
              <a:t>raug</a:t>
            </a:r>
            <a:r>
              <a:rPr lang="en-US" sz="2600" dirty="0">
                <a:latin typeface="+mj-lt"/>
              </a:rPr>
              <a:t> </a:t>
            </a:r>
            <a:r>
              <a:rPr lang="en-US" sz="2600" dirty="0" err="1">
                <a:latin typeface="+mj-lt"/>
              </a:rPr>
              <a:t>ncua</a:t>
            </a:r>
            <a:r>
              <a:rPr lang="en-US" sz="2600" dirty="0">
                <a:latin typeface="+mj-lt"/>
              </a:rPr>
              <a:t> </a:t>
            </a:r>
            <a:r>
              <a:rPr lang="en-US" sz="2600" dirty="0" err="1">
                <a:latin typeface="+mj-lt"/>
              </a:rPr>
              <a:t>tseg</a:t>
            </a:r>
            <a:r>
              <a:rPr lang="en-US" sz="2600" dirty="0">
                <a:latin typeface="+mj-lt"/>
              </a:rPr>
              <a:t> vim </a:t>
            </a:r>
            <a:r>
              <a:rPr lang="en-US" sz="2600" dirty="0" err="1" smtClean="0">
                <a:latin typeface="+mj-lt"/>
              </a:rPr>
              <a:t>kom</a:t>
            </a:r>
            <a:r>
              <a:rPr lang="en-US" sz="2600" dirty="0" smtClean="0">
                <a:latin typeface="+mj-lt"/>
              </a:rPr>
              <a:t> </a:t>
            </a:r>
            <a:r>
              <a:rPr lang="en-US" sz="2600" dirty="0" err="1">
                <a:latin typeface="+mj-lt"/>
              </a:rPr>
              <a:t>cov</a:t>
            </a:r>
            <a:r>
              <a:rPr lang="en-US" sz="2600" dirty="0">
                <a:latin typeface="+mj-lt"/>
              </a:rPr>
              <a:t> </a:t>
            </a:r>
            <a:r>
              <a:rPr lang="en-US" sz="2600" dirty="0" err="1">
                <a:latin typeface="+mj-lt"/>
              </a:rPr>
              <a:t>tib</a:t>
            </a:r>
            <a:r>
              <a:rPr lang="en-US" sz="2600" dirty="0">
                <a:latin typeface="+mj-lt"/>
              </a:rPr>
              <a:t> </a:t>
            </a:r>
            <a:r>
              <a:rPr lang="en-US" sz="2600" dirty="0" err="1">
                <a:latin typeface="+mj-lt"/>
              </a:rPr>
              <a:t>neeg</a:t>
            </a:r>
            <a:r>
              <a:rPr lang="en-US" sz="2600" dirty="0">
                <a:latin typeface="+mj-lt"/>
              </a:rPr>
              <a:t> tau </a:t>
            </a:r>
            <a:r>
              <a:rPr lang="en-US" sz="2600" dirty="0" err="1">
                <a:latin typeface="+mj-lt"/>
              </a:rPr>
              <a:t>kev</a:t>
            </a:r>
            <a:r>
              <a:rPr lang="en-US" sz="2600" dirty="0">
                <a:latin typeface="+mj-lt"/>
              </a:rPr>
              <a:t> </a:t>
            </a:r>
            <a:r>
              <a:rPr lang="en-US" sz="2600" dirty="0" err="1" smtClean="0">
                <a:latin typeface="+mj-lt"/>
              </a:rPr>
              <a:t>kuaj</a:t>
            </a:r>
            <a:r>
              <a:rPr lang="en-US" sz="2600" dirty="0" smtClean="0">
                <a:latin typeface="+mj-lt"/>
              </a:rPr>
              <a:t> </a:t>
            </a:r>
            <a:r>
              <a:rPr lang="en-US" sz="2600" dirty="0">
                <a:latin typeface="+mj-lt"/>
              </a:rPr>
              <a:t>mob </a:t>
            </a:r>
            <a:r>
              <a:rPr lang="en-US" sz="2600" dirty="0" err="1">
                <a:latin typeface="+mj-lt"/>
              </a:rPr>
              <a:t>tsis</a:t>
            </a:r>
            <a:r>
              <a:rPr lang="en-US" sz="2600" dirty="0">
                <a:latin typeface="+mj-lt"/>
              </a:rPr>
              <a:t> </a:t>
            </a:r>
            <a:r>
              <a:rPr lang="en-US" sz="2600" dirty="0" err="1">
                <a:latin typeface="+mj-lt"/>
              </a:rPr>
              <a:t>muab</a:t>
            </a:r>
            <a:r>
              <a:rPr lang="en-US" sz="2600" dirty="0">
                <a:latin typeface="+mj-lt"/>
              </a:rPr>
              <a:t> </a:t>
            </a:r>
            <a:r>
              <a:rPr lang="en-US" sz="2600" dirty="0" err="1">
                <a:latin typeface="+mj-lt"/>
              </a:rPr>
              <a:t>tu</a:t>
            </a:r>
            <a:r>
              <a:rPr lang="en-US" sz="2600" dirty="0">
                <a:latin typeface="+mj-lt"/>
              </a:rPr>
              <a:t> </a:t>
            </a:r>
            <a:r>
              <a:rPr lang="en-US" sz="2600" dirty="0" err="1">
                <a:latin typeface="+mj-lt"/>
              </a:rPr>
              <a:t>ncua</a:t>
            </a:r>
            <a:r>
              <a:rPr lang="en-US" sz="2600" dirty="0">
                <a:latin typeface="+mj-lt"/>
              </a:rPr>
              <a:t>. </a:t>
            </a:r>
            <a:endParaRPr lang="en-US" sz="2600" dirty="0" smtClean="0">
              <a:latin typeface="+mj-lt"/>
            </a:endParaRPr>
          </a:p>
          <a:p>
            <a:pPr algn="l"/>
            <a:r>
              <a:rPr lang="en-US" sz="2600" dirty="0" smtClean="0">
                <a:latin typeface="+mj-lt"/>
              </a:rPr>
              <a:t>• </a:t>
            </a:r>
            <a:r>
              <a:rPr lang="en-US" sz="2600" dirty="0" err="1">
                <a:latin typeface="+mj-lt"/>
              </a:rPr>
              <a:t>Raws</a:t>
            </a:r>
            <a:r>
              <a:rPr lang="en-US" sz="2600" dirty="0">
                <a:latin typeface="+mj-lt"/>
              </a:rPr>
              <a:t> li </a:t>
            </a:r>
            <a:r>
              <a:rPr lang="en-US" sz="2600" dirty="0" err="1">
                <a:latin typeface="+mj-lt"/>
              </a:rPr>
              <a:t>tsoom</a:t>
            </a:r>
            <a:r>
              <a:rPr lang="en-US" sz="2600" dirty="0">
                <a:latin typeface="+mj-lt"/>
              </a:rPr>
              <a:t> </a:t>
            </a:r>
            <a:r>
              <a:rPr lang="en-US" sz="2600" dirty="0" err="1" smtClean="0">
                <a:latin typeface="+mj-lt"/>
              </a:rPr>
              <a:t>hwv</a:t>
            </a:r>
            <a:r>
              <a:rPr lang="en-US" sz="2600" dirty="0" smtClean="0">
                <a:latin typeface="+mj-lt"/>
              </a:rPr>
              <a:t> </a:t>
            </a:r>
            <a:r>
              <a:rPr lang="en-US" sz="2600" dirty="0" err="1" smtClean="0">
                <a:latin typeface="+mj-lt"/>
              </a:rPr>
              <a:t>cov</a:t>
            </a:r>
            <a:r>
              <a:rPr lang="en-US" sz="2600" dirty="0" smtClean="0">
                <a:latin typeface="+mj-lt"/>
              </a:rPr>
              <a:t> </a:t>
            </a:r>
            <a:r>
              <a:rPr lang="en-US" sz="2600" dirty="0" err="1" smtClean="0">
                <a:latin typeface="+mj-lt"/>
              </a:rPr>
              <a:t>cai</a:t>
            </a:r>
            <a:r>
              <a:rPr lang="en-US" sz="2600" dirty="0" smtClean="0">
                <a:latin typeface="+mj-lt"/>
              </a:rPr>
              <a:t>, </a:t>
            </a:r>
            <a:r>
              <a:rPr lang="en-US" sz="2600" dirty="0" err="1" smtClean="0">
                <a:latin typeface="+mj-lt"/>
              </a:rPr>
              <a:t>tsis</a:t>
            </a:r>
            <a:r>
              <a:rPr lang="en-US" sz="2600" dirty="0" smtClean="0">
                <a:latin typeface="+mj-lt"/>
              </a:rPr>
              <a:t> </a:t>
            </a:r>
            <a:r>
              <a:rPr lang="en-US" sz="2600" dirty="0" err="1">
                <a:latin typeface="+mj-lt"/>
              </a:rPr>
              <a:t>ntev</a:t>
            </a:r>
            <a:r>
              <a:rPr lang="en-US" sz="2600" dirty="0">
                <a:latin typeface="+mj-lt"/>
              </a:rPr>
              <a:t> </a:t>
            </a:r>
            <a:r>
              <a:rPr lang="en-US" sz="2600" dirty="0" err="1">
                <a:latin typeface="+mj-lt"/>
              </a:rPr>
              <a:t>los</a:t>
            </a:r>
            <a:r>
              <a:rPr lang="en-US" sz="2600" dirty="0">
                <a:latin typeface="+mj-lt"/>
              </a:rPr>
              <a:t> no, </a:t>
            </a:r>
            <a:r>
              <a:rPr lang="en-US" sz="2600" dirty="0" err="1">
                <a:latin typeface="+mj-lt"/>
              </a:rPr>
              <a:t>muaj</a:t>
            </a:r>
            <a:r>
              <a:rPr lang="en-US" sz="2600" dirty="0">
                <a:latin typeface="+mj-lt"/>
              </a:rPr>
              <a:t> </a:t>
            </a:r>
            <a:r>
              <a:rPr lang="en-US" sz="2600" dirty="0" err="1">
                <a:latin typeface="+mj-lt"/>
              </a:rPr>
              <a:t>ntau</a:t>
            </a:r>
            <a:r>
              <a:rPr lang="en-US" sz="2600" dirty="0">
                <a:latin typeface="+mj-lt"/>
              </a:rPr>
              <a:t> </a:t>
            </a:r>
            <a:r>
              <a:rPr lang="en-US" sz="2600" dirty="0" err="1">
                <a:latin typeface="+mj-lt"/>
              </a:rPr>
              <a:t>txoj</a:t>
            </a:r>
            <a:r>
              <a:rPr lang="en-US" sz="2600" dirty="0">
                <a:latin typeface="+mj-lt"/>
              </a:rPr>
              <a:t> </a:t>
            </a:r>
            <a:r>
              <a:rPr lang="en-US" sz="2600" dirty="0" err="1">
                <a:latin typeface="+mj-lt"/>
              </a:rPr>
              <a:t>cai</a:t>
            </a:r>
            <a:r>
              <a:rPr lang="en-US" sz="2600" dirty="0">
                <a:latin typeface="+mj-lt"/>
              </a:rPr>
              <a:t> </a:t>
            </a:r>
            <a:r>
              <a:rPr lang="en-US" sz="2600" dirty="0" err="1">
                <a:latin typeface="+mj-lt"/>
              </a:rPr>
              <a:t>hais</a:t>
            </a:r>
            <a:r>
              <a:rPr lang="en-US" sz="2600" dirty="0">
                <a:latin typeface="+mj-lt"/>
              </a:rPr>
              <a:t> </a:t>
            </a:r>
            <a:r>
              <a:rPr lang="en-US" sz="2600" dirty="0" err="1">
                <a:latin typeface="+mj-lt"/>
              </a:rPr>
              <a:t>txog</a:t>
            </a:r>
            <a:r>
              <a:rPr lang="en-US" sz="2600" dirty="0">
                <a:latin typeface="+mj-lt"/>
              </a:rPr>
              <a:t> </a:t>
            </a:r>
            <a:r>
              <a:rPr lang="en-US" sz="2600" dirty="0" err="1">
                <a:latin typeface="+mj-lt"/>
              </a:rPr>
              <a:t>kev</a:t>
            </a:r>
            <a:r>
              <a:rPr lang="en-US" sz="2600" dirty="0">
                <a:latin typeface="+mj-lt"/>
              </a:rPr>
              <a:t> </a:t>
            </a:r>
            <a:r>
              <a:rPr lang="en-US" sz="2600" dirty="0" err="1">
                <a:latin typeface="+mj-lt"/>
              </a:rPr>
              <a:t>saib</a:t>
            </a:r>
            <a:r>
              <a:rPr lang="en-US" sz="2600" dirty="0">
                <a:latin typeface="+mj-lt"/>
              </a:rPr>
              <a:t> </a:t>
            </a:r>
            <a:r>
              <a:rPr lang="en-US" sz="2600" dirty="0" err="1">
                <a:latin typeface="+mj-lt"/>
              </a:rPr>
              <a:t>xyuas</a:t>
            </a:r>
            <a:r>
              <a:rPr lang="en-US" sz="2600" dirty="0">
                <a:latin typeface="+mj-lt"/>
              </a:rPr>
              <a:t> </a:t>
            </a:r>
            <a:r>
              <a:rPr lang="en-US" sz="2600" dirty="0" err="1">
                <a:latin typeface="+mj-lt"/>
              </a:rPr>
              <a:t>kho</a:t>
            </a:r>
            <a:r>
              <a:rPr lang="en-US" sz="2600" dirty="0">
                <a:latin typeface="+mj-lt"/>
              </a:rPr>
              <a:t> mob </a:t>
            </a:r>
            <a:r>
              <a:rPr lang="en-US" sz="2600" dirty="0" err="1">
                <a:latin typeface="+mj-lt"/>
              </a:rPr>
              <a:t>ib</a:t>
            </a:r>
            <a:r>
              <a:rPr lang="en-US" sz="2600" dirty="0">
                <a:latin typeface="+mj-lt"/>
              </a:rPr>
              <a:t> </a:t>
            </a:r>
            <a:r>
              <a:rPr lang="en-US" sz="2600" dirty="0" err="1">
                <a:latin typeface="+mj-lt"/>
              </a:rPr>
              <a:t>ntus</a:t>
            </a:r>
            <a:r>
              <a:rPr lang="en-US" sz="2600" dirty="0">
                <a:latin typeface="+mj-lt"/>
              </a:rPr>
              <a:t> </a:t>
            </a:r>
            <a:r>
              <a:rPr lang="en-US" sz="2600" dirty="0" err="1" smtClean="0">
                <a:latin typeface="+mj-lt"/>
              </a:rPr>
              <a:t>uas</a:t>
            </a:r>
            <a:r>
              <a:rPr lang="en-US" sz="2600" dirty="0" smtClean="0">
                <a:latin typeface="+mj-lt"/>
              </a:rPr>
              <a:t> tau </a:t>
            </a:r>
            <a:r>
              <a:rPr lang="en-US" sz="2600" dirty="0" err="1">
                <a:latin typeface="+mj-lt"/>
              </a:rPr>
              <a:t>coj</a:t>
            </a:r>
            <a:r>
              <a:rPr lang="en-US" sz="2600" dirty="0">
                <a:latin typeface="+mj-lt"/>
              </a:rPr>
              <a:t> </a:t>
            </a:r>
            <a:r>
              <a:rPr lang="en-US" sz="2600" dirty="0" err="1">
                <a:latin typeface="+mj-lt"/>
              </a:rPr>
              <a:t>los</a:t>
            </a:r>
            <a:r>
              <a:rPr lang="en-US" sz="2600" dirty="0">
                <a:latin typeface="+mj-lt"/>
              </a:rPr>
              <a:t> </a:t>
            </a:r>
            <a:r>
              <a:rPr lang="en-US" sz="2600" dirty="0" err="1">
                <a:latin typeface="+mj-lt"/>
              </a:rPr>
              <a:t>siv</a:t>
            </a:r>
            <a:r>
              <a:rPr lang="en-US" sz="2600" dirty="0">
                <a:latin typeface="+mj-lt"/>
              </a:rPr>
              <a:t> </a:t>
            </a:r>
            <a:r>
              <a:rPr lang="en-US" sz="2600" dirty="0" err="1">
                <a:latin typeface="+mj-lt"/>
              </a:rPr>
              <a:t>nyob</a:t>
            </a:r>
            <a:r>
              <a:rPr lang="en-US" sz="2600" dirty="0">
                <a:latin typeface="+mj-lt"/>
              </a:rPr>
              <a:t> </a:t>
            </a:r>
            <a:r>
              <a:rPr lang="en-US" sz="2600" dirty="0" err="1">
                <a:latin typeface="+mj-lt"/>
              </a:rPr>
              <a:t>rau</a:t>
            </a:r>
            <a:r>
              <a:rPr lang="en-US" sz="2600" dirty="0">
                <a:latin typeface="+mj-lt"/>
              </a:rPr>
              <a:t> </a:t>
            </a:r>
            <a:r>
              <a:rPr lang="en-US" sz="2600" dirty="0" err="1">
                <a:latin typeface="+mj-lt"/>
              </a:rPr>
              <a:t>lub</a:t>
            </a:r>
            <a:r>
              <a:rPr lang="en-US" sz="2600" dirty="0">
                <a:latin typeface="+mj-lt"/>
              </a:rPr>
              <a:t> </a:t>
            </a:r>
            <a:r>
              <a:rPr lang="en-US" sz="2600" dirty="0" err="1">
                <a:latin typeface="+mj-lt"/>
              </a:rPr>
              <a:t>sij</a:t>
            </a:r>
            <a:r>
              <a:rPr lang="en-US" sz="2600" dirty="0">
                <a:latin typeface="+mj-lt"/>
              </a:rPr>
              <a:t> </a:t>
            </a:r>
            <a:r>
              <a:rPr lang="en-US" sz="2600" dirty="0" err="1">
                <a:latin typeface="+mj-lt"/>
              </a:rPr>
              <a:t>hawm</a:t>
            </a:r>
            <a:r>
              <a:rPr lang="en-US" sz="2600" dirty="0">
                <a:latin typeface="+mj-lt"/>
              </a:rPr>
              <a:t> </a:t>
            </a:r>
            <a:r>
              <a:rPr lang="en-US" sz="2600" dirty="0" err="1">
                <a:latin typeface="+mj-lt"/>
              </a:rPr>
              <a:t>muaj</a:t>
            </a:r>
            <a:r>
              <a:rPr lang="en-US" sz="2600" dirty="0">
                <a:latin typeface="+mj-lt"/>
              </a:rPr>
              <a:t> </a:t>
            </a:r>
            <a:r>
              <a:rPr lang="en-US" sz="2600" dirty="0" err="1">
                <a:latin typeface="+mj-lt"/>
              </a:rPr>
              <a:t>kab</a:t>
            </a:r>
            <a:r>
              <a:rPr lang="en-US" sz="2600" dirty="0">
                <a:latin typeface="+mj-lt"/>
              </a:rPr>
              <a:t> mob sib </a:t>
            </a:r>
            <a:r>
              <a:rPr lang="en-US" sz="2600" dirty="0" err="1">
                <a:latin typeface="+mj-lt"/>
              </a:rPr>
              <a:t>kis</a:t>
            </a:r>
            <a:r>
              <a:rPr lang="en-US" sz="2600" dirty="0">
                <a:latin typeface="+mj-lt"/>
              </a:rPr>
              <a:t> </a:t>
            </a:r>
            <a:r>
              <a:rPr lang="en-US" sz="2600" dirty="0" err="1">
                <a:latin typeface="+mj-lt"/>
              </a:rPr>
              <a:t>yuav</a:t>
            </a:r>
            <a:r>
              <a:rPr lang="en-US" sz="2600" dirty="0">
                <a:latin typeface="+mj-lt"/>
              </a:rPr>
              <a:t> </a:t>
            </a:r>
            <a:r>
              <a:rPr lang="en-US" sz="2600" dirty="0" err="1">
                <a:latin typeface="+mj-lt"/>
              </a:rPr>
              <a:t>raug</a:t>
            </a:r>
            <a:r>
              <a:rPr lang="en-US" sz="2600" dirty="0">
                <a:latin typeface="+mj-lt"/>
              </a:rPr>
              <a:t> </a:t>
            </a:r>
            <a:r>
              <a:rPr lang="en-US" sz="2600" dirty="0" err="1">
                <a:latin typeface="+mj-lt"/>
              </a:rPr>
              <a:t>muab</a:t>
            </a:r>
            <a:r>
              <a:rPr lang="en-US" sz="2600" dirty="0">
                <a:latin typeface="+mj-lt"/>
              </a:rPr>
              <a:t> </a:t>
            </a:r>
            <a:r>
              <a:rPr lang="en-US" sz="2600" dirty="0" err="1">
                <a:latin typeface="+mj-lt"/>
              </a:rPr>
              <a:t>tig</a:t>
            </a:r>
            <a:r>
              <a:rPr lang="en-US" sz="2600" dirty="0">
                <a:latin typeface="+mj-lt"/>
              </a:rPr>
              <a:t> </a:t>
            </a:r>
            <a:r>
              <a:rPr lang="en-US" sz="2600" dirty="0" err="1">
                <a:latin typeface="+mj-lt"/>
              </a:rPr>
              <a:t>rov</a:t>
            </a:r>
            <a:r>
              <a:rPr lang="en-US" sz="2600" dirty="0">
                <a:latin typeface="+mj-lt"/>
              </a:rPr>
              <a:t> </a:t>
            </a:r>
            <a:r>
              <a:rPr lang="en-US" sz="2600" dirty="0" err="1">
                <a:latin typeface="+mj-lt"/>
              </a:rPr>
              <a:t>qab</a:t>
            </a:r>
            <a:r>
              <a:rPr lang="en-US" sz="2600" dirty="0">
                <a:latin typeface="+mj-lt"/>
              </a:rPr>
              <a:t>, </a:t>
            </a:r>
            <a:r>
              <a:rPr lang="en-US" sz="2600" dirty="0" err="1">
                <a:latin typeface="+mj-lt"/>
              </a:rPr>
              <a:t>los</a:t>
            </a:r>
            <a:r>
              <a:rPr lang="en-US" sz="2600" dirty="0">
                <a:latin typeface="+mj-lt"/>
              </a:rPr>
              <a:t> sis "</a:t>
            </a:r>
            <a:r>
              <a:rPr lang="en-US" sz="2600" dirty="0" err="1">
                <a:latin typeface="+mj-lt"/>
              </a:rPr>
              <a:t>thim</a:t>
            </a:r>
            <a:r>
              <a:rPr lang="en-US" sz="2600" dirty="0">
                <a:latin typeface="+mj-lt"/>
              </a:rPr>
              <a:t> </a:t>
            </a:r>
            <a:r>
              <a:rPr lang="en-US" sz="2600" dirty="0" err="1">
                <a:latin typeface="+mj-lt"/>
              </a:rPr>
              <a:t>rov</a:t>
            </a:r>
            <a:r>
              <a:rPr lang="en-US" sz="2600" dirty="0">
                <a:latin typeface="+mj-lt"/>
              </a:rPr>
              <a:t> </a:t>
            </a:r>
            <a:r>
              <a:rPr lang="en-US" sz="2600" dirty="0" err="1">
                <a:latin typeface="+mj-lt"/>
              </a:rPr>
              <a:t>qab</a:t>
            </a:r>
            <a:r>
              <a:rPr lang="en-US" sz="2600" dirty="0">
                <a:latin typeface="+mj-lt"/>
              </a:rPr>
              <a:t>."</a:t>
            </a:r>
          </a:p>
          <a:p>
            <a:pPr algn="l"/>
            <a:r>
              <a:rPr lang="en-US" sz="2600" dirty="0">
                <a:latin typeface="+mj-lt"/>
              </a:rPr>
              <a:t>• </a:t>
            </a:r>
            <a:r>
              <a:rPr lang="en-US" sz="2600" dirty="0" err="1" smtClean="0">
                <a:latin typeface="+mj-lt"/>
              </a:rPr>
              <a:t>Thaum</a:t>
            </a:r>
            <a:r>
              <a:rPr lang="en-US" sz="2600" dirty="0" smtClean="0">
                <a:latin typeface="+mj-lt"/>
              </a:rPr>
              <a:t> </a:t>
            </a:r>
            <a:r>
              <a:rPr lang="en-US" sz="2600" dirty="0" err="1">
                <a:latin typeface="+mj-lt"/>
              </a:rPr>
              <a:t>lub</a:t>
            </a:r>
            <a:r>
              <a:rPr lang="en-US" sz="2600" dirty="0">
                <a:latin typeface="+mj-lt"/>
              </a:rPr>
              <a:t> </a:t>
            </a:r>
            <a:r>
              <a:rPr lang="en-US" sz="2600" dirty="0" err="1">
                <a:latin typeface="+mj-lt"/>
              </a:rPr>
              <a:t>sij</a:t>
            </a:r>
            <a:r>
              <a:rPr lang="en-US" sz="2600" dirty="0">
                <a:latin typeface="+mj-lt"/>
              </a:rPr>
              <a:t> </a:t>
            </a:r>
            <a:r>
              <a:rPr lang="en-US" sz="2600" dirty="0" err="1">
                <a:latin typeface="+mj-lt"/>
              </a:rPr>
              <a:t>hawm</a:t>
            </a:r>
            <a:r>
              <a:rPr lang="en-US" sz="2600" dirty="0">
                <a:latin typeface="+mj-lt"/>
              </a:rPr>
              <a:t> </a:t>
            </a:r>
            <a:r>
              <a:rPr lang="en-US" sz="2600" dirty="0" err="1">
                <a:latin typeface="+mj-lt"/>
              </a:rPr>
              <a:t>muaj</a:t>
            </a:r>
            <a:r>
              <a:rPr lang="en-US" sz="2600" dirty="0">
                <a:latin typeface="+mj-lt"/>
              </a:rPr>
              <a:t> </a:t>
            </a:r>
            <a:r>
              <a:rPr lang="en-US" sz="2600" dirty="0" err="1">
                <a:latin typeface="+mj-lt"/>
              </a:rPr>
              <a:t>kab</a:t>
            </a:r>
            <a:r>
              <a:rPr lang="en-US" sz="2600" dirty="0">
                <a:latin typeface="+mj-lt"/>
              </a:rPr>
              <a:t> mob sib </a:t>
            </a:r>
            <a:r>
              <a:rPr lang="en-US" sz="2600" dirty="0" err="1">
                <a:latin typeface="+mj-lt"/>
              </a:rPr>
              <a:t>kis</a:t>
            </a:r>
            <a:r>
              <a:rPr lang="en-US" sz="2600" dirty="0">
                <a:latin typeface="+mj-lt"/>
              </a:rPr>
              <a:t>, </a:t>
            </a:r>
            <a:r>
              <a:rPr lang="en-US" sz="2600" dirty="0" err="1">
                <a:latin typeface="+mj-lt"/>
              </a:rPr>
              <a:t>cov</a:t>
            </a:r>
            <a:r>
              <a:rPr lang="en-US" sz="2600" dirty="0">
                <a:latin typeface="+mj-lt"/>
              </a:rPr>
              <a:t> </a:t>
            </a:r>
            <a:r>
              <a:rPr lang="en-US" sz="2600" dirty="0" err="1">
                <a:latin typeface="+mj-lt"/>
              </a:rPr>
              <a:t>nyiaj</a:t>
            </a:r>
            <a:r>
              <a:rPr lang="en-US" sz="2600" dirty="0">
                <a:latin typeface="+mj-lt"/>
              </a:rPr>
              <a:t> </a:t>
            </a:r>
            <a:r>
              <a:rPr lang="en-US" sz="2600" dirty="0" err="1">
                <a:latin typeface="+mj-lt"/>
              </a:rPr>
              <a:t>pab</a:t>
            </a:r>
            <a:r>
              <a:rPr lang="en-US" sz="2600" dirty="0">
                <a:latin typeface="+mj-lt"/>
              </a:rPr>
              <a:t> </a:t>
            </a:r>
            <a:r>
              <a:rPr lang="en-US" sz="2600" dirty="0" err="1">
                <a:latin typeface="+mj-lt"/>
              </a:rPr>
              <a:t>ntau</a:t>
            </a:r>
            <a:r>
              <a:rPr lang="en-US" sz="2600" dirty="0">
                <a:latin typeface="+mj-lt"/>
              </a:rPr>
              <a:t> </a:t>
            </a:r>
            <a:r>
              <a:rPr lang="en-US" sz="2600" dirty="0" err="1">
                <a:latin typeface="+mj-lt"/>
              </a:rPr>
              <a:t>ntxiv</a:t>
            </a:r>
            <a:r>
              <a:rPr lang="en-US" sz="2600" dirty="0">
                <a:latin typeface="+mj-lt"/>
              </a:rPr>
              <a:t> </a:t>
            </a:r>
            <a:r>
              <a:rPr lang="en-US" sz="2600" dirty="0" err="1">
                <a:latin typeface="+mj-lt"/>
              </a:rPr>
              <a:t>rau</a:t>
            </a:r>
            <a:r>
              <a:rPr lang="en-US" sz="2600" dirty="0">
                <a:latin typeface="+mj-lt"/>
              </a:rPr>
              <a:t> </a:t>
            </a:r>
            <a:r>
              <a:rPr lang="en-US" sz="2600" dirty="0" err="1">
                <a:latin typeface="+mj-lt"/>
              </a:rPr>
              <a:t>FoodShare</a:t>
            </a:r>
            <a:r>
              <a:rPr lang="en-US" sz="2600" dirty="0">
                <a:latin typeface="+mj-lt"/>
              </a:rPr>
              <a:t> (</a:t>
            </a:r>
            <a:r>
              <a:rPr lang="en-US" sz="2600" dirty="0" err="1">
                <a:latin typeface="+mj-lt"/>
              </a:rPr>
              <a:t>uas</a:t>
            </a:r>
            <a:r>
              <a:rPr lang="en-US" sz="2600" dirty="0">
                <a:latin typeface="+mj-lt"/>
              </a:rPr>
              <a:t> </a:t>
            </a:r>
            <a:r>
              <a:rPr lang="en-US" sz="2600" dirty="0" err="1">
                <a:latin typeface="+mj-lt"/>
              </a:rPr>
              <a:t>feem</a:t>
            </a:r>
            <a:r>
              <a:rPr lang="en-US" sz="2600" dirty="0">
                <a:latin typeface="+mj-lt"/>
              </a:rPr>
              <a:t> </a:t>
            </a:r>
            <a:r>
              <a:rPr lang="en-US" sz="2600" dirty="0" err="1">
                <a:latin typeface="+mj-lt"/>
              </a:rPr>
              <a:t>ntau</a:t>
            </a:r>
            <a:r>
              <a:rPr lang="en-US" sz="2600" dirty="0">
                <a:latin typeface="+mj-lt"/>
              </a:rPr>
              <a:t> </a:t>
            </a:r>
            <a:r>
              <a:rPr lang="en-US" sz="2600" dirty="0" err="1" smtClean="0">
                <a:latin typeface="+mj-lt"/>
              </a:rPr>
              <a:t>yog</a:t>
            </a:r>
            <a:r>
              <a:rPr lang="en-US" sz="2600" dirty="0" smtClean="0">
                <a:latin typeface="+mj-lt"/>
              </a:rPr>
              <a:t> </a:t>
            </a:r>
            <a:r>
              <a:rPr lang="en-US" sz="2600" dirty="0" err="1" smtClean="0">
                <a:latin typeface="+mj-lt"/>
              </a:rPr>
              <a:t>muab</a:t>
            </a:r>
            <a:r>
              <a:rPr lang="en-US" sz="2600" dirty="0" smtClean="0">
                <a:latin typeface="+mj-lt"/>
              </a:rPr>
              <a:t> </a:t>
            </a:r>
            <a:r>
              <a:rPr lang="en-US" sz="2600" dirty="0" err="1">
                <a:latin typeface="+mj-lt"/>
              </a:rPr>
              <a:t>xam</a:t>
            </a:r>
            <a:r>
              <a:rPr lang="en-US" sz="2600" dirty="0">
                <a:latin typeface="+mj-lt"/>
              </a:rPr>
              <a:t> tag </a:t>
            </a:r>
            <a:r>
              <a:rPr lang="en-US" sz="2600" dirty="0" err="1">
                <a:latin typeface="+mj-lt"/>
              </a:rPr>
              <a:t>nrho</a:t>
            </a:r>
            <a:r>
              <a:rPr lang="en-US" sz="2600" dirty="0">
                <a:latin typeface="+mj-lt"/>
              </a:rPr>
              <a:t> </a:t>
            </a:r>
            <a:r>
              <a:rPr lang="en-US" sz="2600" dirty="0" err="1">
                <a:latin typeface="+mj-lt"/>
              </a:rPr>
              <a:t>ces</a:t>
            </a:r>
            <a:r>
              <a:rPr lang="en-US" sz="2600" dirty="0">
                <a:latin typeface="+mj-lt"/>
              </a:rPr>
              <a:t> </a:t>
            </a:r>
            <a:r>
              <a:rPr lang="en-US" sz="2600" dirty="0" err="1">
                <a:latin typeface="+mj-lt"/>
              </a:rPr>
              <a:t>raug</a:t>
            </a:r>
            <a:r>
              <a:rPr lang="en-US" sz="2600" dirty="0">
                <a:latin typeface="+mj-lt"/>
              </a:rPr>
              <a:t> </a:t>
            </a:r>
            <a:r>
              <a:rPr lang="en-US" sz="2600" dirty="0" err="1">
                <a:latin typeface="+mj-lt"/>
              </a:rPr>
              <a:t>ntau</a:t>
            </a:r>
            <a:r>
              <a:rPr lang="en-US" sz="2600" dirty="0">
                <a:latin typeface="+mj-lt"/>
              </a:rPr>
              <a:t> </a:t>
            </a:r>
            <a:r>
              <a:rPr lang="en-US" sz="2600" dirty="0" err="1">
                <a:latin typeface="+mj-lt"/>
              </a:rPr>
              <a:t>pua</a:t>
            </a:r>
            <a:r>
              <a:rPr lang="en-US" sz="2600" dirty="0">
                <a:latin typeface="+mj-lt"/>
              </a:rPr>
              <a:t> </a:t>
            </a:r>
            <a:r>
              <a:rPr lang="en-US" sz="2600" dirty="0" err="1">
                <a:latin typeface="+mj-lt"/>
              </a:rPr>
              <a:t>daus</a:t>
            </a:r>
            <a:r>
              <a:rPr lang="en-US" sz="2600" dirty="0">
                <a:latin typeface="+mj-lt"/>
              </a:rPr>
              <a:t> las </a:t>
            </a:r>
            <a:r>
              <a:rPr lang="en-US" sz="2600" dirty="0" err="1">
                <a:latin typeface="+mj-lt"/>
              </a:rPr>
              <a:t>nyiaj</a:t>
            </a:r>
            <a:r>
              <a:rPr lang="en-US" sz="2600" dirty="0">
                <a:latin typeface="+mj-lt"/>
              </a:rPr>
              <a:t> </a:t>
            </a:r>
            <a:r>
              <a:rPr lang="en-US" sz="2600" dirty="0" err="1">
                <a:latin typeface="+mj-lt"/>
              </a:rPr>
              <a:t>rau</a:t>
            </a:r>
            <a:r>
              <a:rPr lang="en-US" sz="2600" dirty="0">
                <a:latin typeface="+mj-lt"/>
              </a:rPr>
              <a:t> </a:t>
            </a:r>
            <a:r>
              <a:rPr lang="en-US" sz="2600" dirty="0" err="1">
                <a:latin typeface="+mj-lt"/>
              </a:rPr>
              <a:t>ib</a:t>
            </a:r>
            <a:r>
              <a:rPr lang="en-US" sz="2600" dirty="0">
                <a:latin typeface="+mj-lt"/>
              </a:rPr>
              <a:t> </a:t>
            </a:r>
            <a:r>
              <a:rPr lang="en-US" sz="2600" dirty="0" err="1">
                <a:latin typeface="+mj-lt"/>
              </a:rPr>
              <a:t>lub</a:t>
            </a:r>
            <a:r>
              <a:rPr lang="en-US" sz="2600" dirty="0">
                <a:latin typeface="+mj-lt"/>
              </a:rPr>
              <a:t> </a:t>
            </a:r>
            <a:r>
              <a:rPr lang="en-US" sz="2600" dirty="0" err="1">
                <a:latin typeface="+mj-lt"/>
              </a:rPr>
              <a:t>hlis</a:t>
            </a:r>
            <a:r>
              <a:rPr lang="en-US" sz="2600" dirty="0">
                <a:latin typeface="+mj-lt"/>
              </a:rPr>
              <a:t>) </a:t>
            </a:r>
            <a:r>
              <a:rPr lang="en-US" sz="2600" dirty="0" err="1">
                <a:latin typeface="+mj-lt"/>
              </a:rPr>
              <a:t>yeej</a:t>
            </a:r>
            <a:r>
              <a:rPr lang="en-US" sz="2600" dirty="0">
                <a:latin typeface="+mj-lt"/>
              </a:rPr>
              <a:t> tau </a:t>
            </a:r>
            <a:r>
              <a:rPr lang="en-US" sz="2600" dirty="0" err="1">
                <a:latin typeface="+mj-lt"/>
              </a:rPr>
              <a:t>muab</a:t>
            </a:r>
            <a:r>
              <a:rPr lang="en-US" sz="2600" dirty="0">
                <a:latin typeface="+mj-lt"/>
              </a:rPr>
              <a:t> </a:t>
            </a:r>
            <a:r>
              <a:rPr lang="en-US" sz="2600" dirty="0" err="1">
                <a:latin typeface="+mj-lt"/>
              </a:rPr>
              <a:t>ntxiv</a:t>
            </a:r>
            <a:r>
              <a:rPr lang="en-US" sz="2600" dirty="0">
                <a:latin typeface="+mj-lt"/>
              </a:rPr>
              <a:t> </a:t>
            </a:r>
            <a:r>
              <a:rPr lang="en-US" sz="2600" dirty="0" err="1">
                <a:latin typeface="+mj-lt"/>
              </a:rPr>
              <a:t>rau</a:t>
            </a:r>
            <a:r>
              <a:rPr lang="en-US" sz="2600" dirty="0">
                <a:latin typeface="+mj-lt"/>
              </a:rPr>
              <a:t> tag </a:t>
            </a:r>
            <a:r>
              <a:rPr lang="en-US" sz="2600" dirty="0" err="1">
                <a:latin typeface="+mj-lt"/>
              </a:rPr>
              <a:t>nrho</a:t>
            </a:r>
            <a:r>
              <a:rPr lang="en-US" sz="2600" dirty="0">
                <a:latin typeface="+mj-lt"/>
              </a:rPr>
              <a:t> </a:t>
            </a:r>
            <a:r>
              <a:rPr lang="en-US" sz="2600" dirty="0" err="1">
                <a:latin typeface="+mj-lt"/>
              </a:rPr>
              <a:t>txhua</a:t>
            </a:r>
            <a:r>
              <a:rPr lang="en-US" sz="2600" dirty="0">
                <a:latin typeface="+mj-lt"/>
              </a:rPr>
              <a:t> </a:t>
            </a:r>
            <a:r>
              <a:rPr lang="en-US" sz="2600" dirty="0" err="1">
                <a:latin typeface="+mj-lt"/>
              </a:rPr>
              <a:t>tsev</a:t>
            </a:r>
            <a:r>
              <a:rPr lang="en-US" sz="2600" dirty="0">
                <a:latin typeface="+mj-lt"/>
              </a:rPr>
              <a:t> </a:t>
            </a:r>
            <a:r>
              <a:rPr lang="en-US" sz="2600" dirty="0" err="1">
                <a:latin typeface="+mj-lt"/>
              </a:rPr>
              <a:t>neeg</a:t>
            </a:r>
            <a:r>
              <a:rPr lang="en-US" sz="2600" dirty="0">
                <a:latin typeface="+mj-lt"/>
              </a:rPr>
              <a:t> </a:t>
            </a:r>
            <a:r>
              <a:rPr lang="en-US" sz="2600" dirty="0" err="1" smtClean="0">
                <a:latin typeface="+mj-lt"/>
              </a:rPr>
              <a:t>uas</a:t>
            </a:r>
            <a:r>
              <a:rPr lang="en-US" sz="2600" dirty="0" smtClean="0">
                <a:latin typeface="+mj-lt"/>
              </a:rPr>
              <a:t> </a:t>
            </a:r>
            <a:r>
              <a:rPr lang="en-US" sz="2600" dirty="0" err="1" smtClean="0">
                <a:latin typeface="+mj-lt"/>
              </a:rPr>
              <a:t>muaj</a:t>
            </a:r>
            <a:r>
              <a:rPr lang="en-US" sz="2600" dirty="0" smtClean="0">
                <a:latin typeface="+mj-lt"/>
              </a:rPr>
              <a:t> </a:t>
            </a:r>
            <a:r>
              <a:rPr lang="en-US" sz="2600" dirty="0" err="1">
                <a:latin typeface="+mj-lt"/>
              </a:rPr>
              <a:t>cai</a:t>
            </a:r>
            <a:r>
              <a:rPr lang="en-US" sz="2600" dirty="0">
                <a:latin typeface="+mj-lt"/>
              </a:rPr>
              <a:t> tau </a:t>
            </a:r>
            <a:r>
              <a:rPr lang="en-US" sz="2600" dirty="0" err="1">
                <a:latin typeface="+mj-lt"/>
              </a:rPr>
              <a:t>txais</a:t>
            </a:r>
            <a:r>
              <a:rPr lang="en-US" sz="2600" dirty="0" smtClean="0">
                <a:latin typeface="+mj-lt"/>
              </a:rPr>
              <a:t>.</a:t>
            </a:r>
          </a:p>
          <a:p>
            <a:pPr algn="l"/>
            <a:r>
              <a:rPr lang="en-US" sz="2600" dirty="0" smtClean="0">
                <a:latin typeface="+mj-lt"/>
              </a:rPr>
              <a:t>• </a:t>
            </a:r>
            <a:r>
              <a:rPr lang="en-US" sz="2600" dirty="0" err="1">
                <a:latin typeface="+mj-lt"/>
              </a:rPr>
              <a:t>Lub</a:t>
            </a:r>
            <a:r>
              <a:rPr lang="en-US" sz="2600" dirty="0">
                <a:latin typeface="+mj-lt"/>
              </a:rPr>
              <a:t> Capital Consortia (</a:t>
            </a:r>
            <a:r>
              <a:rPr lang="en-US" sz="2600" dirty="0" err="1">
                <a:latin typeface="+mj-lt"/>
              </a:rPr>
              <a:t>xws</a:t>
            </a:r>
            <a:r>
              <a:rPr lang="en-US" sz="2600" dirty="0">
                <a:latin typeface="+mj-lt"/>
              </a:rPr>
              <a:t> li </a:t>
            </a:r>
            <a:r>
              <a:rPr lang="en-US" sz="2600" dirty="0" err="1">
                <a:latin typeface="+mj-lt"/>
              </a:rPr>
              <a:t>Nroog</a:t>
            </a:r>
            <a:r>
              <a:rPr lang="en-US" sz="2600" dirty="0">
                <a:latin typeface="+mj-lt"/>
              </a:rPr>
              <a:t> Dane </a:t>
            </a:r>
            <a:r>
              <a:rPr lang="en-US" sz="2600" dirty="0" err="1">
                <a:latin typeface="+mj-lt"/>
              </a:rPr>
              <a:t>suav</a:t>
            </a:r>
            <a:r>
              <a:rPr lang="en-US" sz="2600" dirty="0">
                <a:latin typeface="+mj-lt"/>
              </a:rPr>
              <a:t> </a:t>
            </a:r>
            <a:r>
              <a:rPr lang="en-US" sz="2600" dirty="0" err="1">
                <a:latin typeface="+mj-lt"/>
              </a:rPr>
              <a:t>nrog</a:t>
            </a:r>
            <a:r>
              <a:rPr lang="en-US" sz="2600" dirty="0">
                <a:latin typeface="+mj-lt"/>
              </a:rPr>
              <a:t> </a:t>
            </a:r>
            <a:r>
              <a:rPr lang="en-US" sz="2600" dirty="0" err="1">
                <a:latin typeface="+mj-lt"/>
              </a:rPr>
              <a:t>rau</a:t>
            </a:r>
            <a:r>
              <a:rPr lang="en-US" sz="2600" dirty="0">
                <a:latin typeface="+mj-lt"/>
              </a:rPr>
              <a:t> Sauk, Richland, Juneau, Adams, Dodge, Columbia </a:t>
            </a:r>
            <a:r>
              <a:rPr lang="en-US" sz="2600" dirty="0" err="1" smtClean="0">
                <a:latin typeface="+mj-lt"/>
              </a:rPr>
              <a:t>thiab</a:t>
            </a:r>
            <a:r>
              <a:rPr lang="en-US" sz="2600" dirty="0" smtClean="0">
                <a:latin typeface="+mj-lt"/>
              </a:rPr>
              <a:t> Sheboygan</a:t>
            </a:r>
            <a:r>
              <a:rPr lang="en-US" sz="2600" dirty="0">
                <a:latin typeface="+mj-lt"/>
              </a:rPr>
              <a:t>) tau </a:t>
            </a:r>
            <a:r>
              <a:rPr lang="en-US" sz="2600" dirty="0" err="1">
                <a:latin typeface="+mj-lt"/>
              </a:rPr>
              <a:t>ntxiv</a:t>
            </a:r>
            <a:r>
              <a:rPr lang="en-US" sz="2600" dirty="0">
                <a:latin typeface="+mj-lt"/>
              </a:rPr>
              <a:t> 30,000 </a:t>
            </a:r>
            <a:r>
              <a:rPr lang="en-US" sz="2600" dirty="0" smtClean="0">
                <a:latin typeface="+mj-lt"/>
              </a:rPr>
              <a:t>case </a:t>
            </a:r>
            <a:r>
              <a:rPr lang="en-US" sz="2600" dirty="0" err="1">
                <a:latin typeface="+mj-lt"/>
              </a:rPr>
              <a:t>thaum</a:t>
            </a:r>
            <a:r>
              <a:rPr lang="en-US" sz="2600" dirty="0">
                <a:latin typeface="+mj-lt"/>
              </a:rPr>
              <a:t> </a:t>
            </a:r>
            <a:r>
              <a:rPr lang="en-US" sz="2600" dirty="0" err="1">
                <a:latin typeface="+mj-lt"/>
              </a:rPr>
              <a:t>muaj</a:t>
            </a:r>
            <a:r>
              <a:rPr lang="en-US" sz="2600" dirty="0">
                <a:latin typeface="+mj-lt"/>
              </a:rPr>
              <a:t> </a:t>
            </a:r>
            <a:r>
              <a:rPr lang="en-US" sz="2600" dirty="0" err="1">
                <a:latin typeface="+mj-lt"/>
              </a:rPr>
              <a:t>tus</a:t>
            </a:r>
            <a:r>
              <a:rPr lang="en-US" sz="2600" dirty="0">
                <a:latin typeface="+mj-lt"/>
              </a:rPr>
              <a:t> </a:t>
            </a:r>
            <a:r>
              <a:rPr lang="en-US" sz="2600" dirty="0" err="1">
                <a:latin typeface="+mj-lt"/>
              </a:rPr>
              <a:t>kab</a:t>
            </a:r>
            <a:r>
              <a:rPr lang="en-US" sz="2600" dirty="0">
                <a:latin typeface="+mj-lt"/>
              </a:rPr>
              <a:t> mob sib </a:t>
            </a:r>
            <a:r>
              <a:rPr lang="en-US" sz="2600" dirty="0" err="1">
                <a:latin typeface="+mj-lt"/>
              </a:rPr>
              <a:t>kis</a:t>
            </a:r>
            <a:r>
              <a:rPr lang="en-US" sz="2600" dirty="0">
                <a:latin typeface="+mj-lt"/>
              </a:rPr>
              <a:t> </a:t>
            </a:r>
            <a:r>
              <a:rPr lang="en-US" sz="2600" dirty="0" smtClean="0">
                <a:latin typeface="+mj-lt"/>
              </a:rPr>
              <a:t>(</a:t>
            </a:r>
            <a:r>
              <a:rPr lang="en-US" sz="2600" dirty="0" err="1" smtClean="0">
                <a:latin typeface="+mj-lt"/>
              </a:rPr>
              <a:t>pib</a:t>
            </a:r>
            <a:r>
              <a:rPr lang="en-US" sz="2600" dirty="0" smtClean="0">
                <a:latin typeface="+mj-lt"/>
              </a:rPr>
              <a:t> </a:t>
            </a:r>
            <a:r>
              <a:rPr lang="en-US" sz="2600" dirty="0" err="1">
                <a:latin typeface="+mj-lt"/>
              </a:rPr>
              <a:t>yog</a:t>
            </a:r>
            <a:r>
              <a:rPr lang="en-US" sz="2600" dirty="0">
                <a:latin typeface="+mj-lt"/>
              </a:rPr>
              <a:t> </a:t>
            </a:r>
            <a:r>
              <a:rPr lang="en-US" sz="2600" dirty="0" smtClean="0">
                <a:latin typeface="+mj-lt"/>
              </a:rPr>
              <a:t>85,000 </a:t>
            </a:r>
            <a:r>
              <a:rPr lang="en-US" sz="2600" dirty="0" err="1">
                <a:latin typeface="+mj-lt"/>
              </a:rPr>
              <a:t>mus</a:t>
            </a:r>
            <a:r>
              <a:rPr lang="en-US" sz="2600" dirty="0">
                <a:latin typeface="+mj-lt"/>
              </a:rPr>
              <a:t> </a:t>
            </a:r>
            <a:r>
              <a:rPr lang="en-US" sz="2600" dirty="0" err="1">
                <a:latin typeface="+mj-lt"/>
              </a:rPr>
              <a:t>rau</a:t>
            </a:r>
            <a:r>
              <a:rPr lang="en-US" sz="2600" dirty="0">
                <a:latin typeface="+mj-lt"/>
              </a:rPr>
              <a:t> </a:t>
            </a:r>
            <a:r>
              <a:rPr lang="en-US" sz="2600" dirty="0" err="1">
                <a:latin typeface="+mj-lt"/>
              </a:rPr>
              <a:t>ntau</a:t>
            </a:r>
            <a:r>
              <a:rPr lang="en-US" sz="2600" dirty="0">
                <a:latin typeface="+mj-lt"/>
              </a:rPr>
              <a:t> </a:t>
            </a:r>
            <a:r>
              <a:rPr lang="en-US" sz="2600" dirty="0" err="1" smtClean="0">
                <a:latin typeface="+mj-lt"/>
              </a:rPr>
              <a:t>dua</a:t>
            </a:r>
            <a:r>
              <a:rPr lang="en-US" sz="2600" dirty="0" smtClean="0">
                <a:latin typeface="+mj-lt"/>
              </a:rPr>
              <a:t> 115,000 case). </a:t>
            </a:r>
            <a:r>
              <a:rPr lang="en-US" sz="2600" dirty="0" err="1">
                <a:latin typeface="+mj-lt"/>
              </a:rPr>
              <a:t>Cov</a:t>
            </a:r>
            <a:r>
              <a:rPr lang="en-US" sz="2600" dirty="0">
                <a:latin typeface="+mj-lt"/>
              </a:rPr>
              <a:t> </a:t>
            </a:r>
            <a:r>
              <a:rPr lang="en-US" sz="2600" dirty="0" smtClean="0">
                <a:latin typeface="+mj-lt"/>
              </a:rPr>
              <a:t>case </a:t>
            </a:r>
            <a:r>
              <a:rPr lang="en-US" sz="2600" dirty="0" err="1" smtClean="0">
                <a:latin typeface="+mj-lt"/>
              </a:rPr>
              <a:t>nos</a:t>
            </a:r>
            <a:r>
              <a:rPr lang="en-US" sz="2600" dirty="0" smtClean="0">
                <a:latin typeface="+mj-lt"/>
              </a:rPr>
              <a:t> </a:t>
            </a:r>
            <a:r>
              <a:rPr lang="en-US" sz="2600" dirty="0" err="1" smtClean="0">
                <a:latin typeface="+mj-lt"/>
              </a:rPr>
              <a:t>lub</a:t>
            </a:r>
            <a:r>
              <a:rPr lang="en-US" sz="2600" dirty="0" smtClean="0">
                <a:latin typeface="+mj-lt"/>
              </a:rPr>
              <a:t> </a:t>
            </a:r>
            <a:r>
              <a:rPr lang="en-US" sz="2600" dirty="0" err="1" smtClean="0">
                <a:latin typeface="+mj-lt"/>
              </a:rPr>
              <a:t>sij</a:t>
            </a:r>
            <a:r>
              <a:rPr lang="en-US" sz="2600" dirty="0" smtClean="0">
                <a:latin typeface="+mj-lt"/>
              </a:rPr>
              <a:t> </a:t>
            </a:r>
            <a:r>
              <a:rPr lang="en-US" sz="2600" dirty="0" err="1" smtClean="0">
                <a:latin typeface="+mj-lt"/>
              </a:rPr>
              <a:t>hawm</a:t>
            </a:r>
            <a:r>
              <a:rPr lang="en-US" sz="2600" dirty="0" smtClean="0">
                <a:latin typeface="+mj-lt"/>
              </a:rPr>
              <a:t> no </a:t>
            </a:r>
            <a:r>
              <a:rPr lang="en-US" sz="2600" dirty="0" err="1">
                <a:latin typeface="+mj-lt"/>
              </a:rPr>
              <a:t>yog</a:t>
            </a:r>
            <a:r>
              <a:rPr lang="en-US" sz="2600" dirty="0">
                <a:latin typeface="+mj-lt"/>
              </a:rPr>
              <a:t> </a:t>
            </a:r>
            <a:r>
              <a:rPr lang="en-US" sz="2600" dirty="0" err="1">
                <a:latin typeface="+mj-lt"/>
              </a:rPr>
              <a:t>siab</a:t>
            </a:r>
            <a:r>
              <a:rPr lang="en-US" sz="2600" dirty="0">
                <a:latin typeface="+mj-lt"/>
              </a:rPr>
              <a:t> </a:t>
            </a:r>
            <a:r>
              <a:rPr lang="en-US" sz="2600" dirty="0" err="1">
                <a:latin typeface="+mj-lt"/>
              </a:rPr>
              <a:t>dua</a:t>
            </a:r>
            <a:r>
              <a:rPr lang="en-US" sz="2600" dirty="0">
                <a:latin typeface="+mj-lt"/>
              </a:rPr>
              <a:t> </a:t>
            </a:r>
            <a:r>
              <a:rPr lang="en-US" sz="2600" dirty="0" err="1">
                <a:latin typeface="+mj-lt"/>
              </a:rPr>
              <a:t>ntais</a:t>
            </a:r>
            <a:r>
              <a:rPr lang="en-US" sz="2600" dirty="0">
                <a:latin typeface="+mj-lt"/>
              </a:rPr>
              <a:t> li </a:t>
            </a:r>
            <a:r>
              <a:rPr lang="en-US" sz="2600" dirty="0" err="1">
                <a:latin typeface="+mj-lt"/>
              </a:rPr>
              <a:t>ib</a:t>
            </a:r>
            <a:r>
              <a:rPr lang="en-US" sz="2600" dirty="0">
                <a:latin typeface="+mj-lt"/>
              </a:rPr>
              <a:t> </a:t>
            </a:r>
            <a:r>
              <a:rPr lang="en-US" sz="2600" dirty="0" err="1">
                <a:latin typeface="+mj-lt"/>
              </a:rPr>
              <a:t>txwm</a:t>
            </a:r>
            <a:r>
              <a:rPr lang="en-US" sz="2600" dirty="0">
                <a:latin typeface="+mj-lt"/>
              </a:rPr>
              <a:t> </a:t>
            </a:r>
            <a:r>
              <a:rPr lang="en-US" sz="2600" dirty="0" err="1">
                <a:latin typeface="+mj-lt"/>
              </a:rPr>
              <a:t>muaj</a:t>
            </a:r>
            <a:r>
              <a:rPr lang="en-US" sz="2600" dirty="0">
                <a:latin typeface="+mj-lt"/>
              </a:rPr>
              <a:t> </a:t>
            </a:r>
            <a:r>
              <a:rPr lang="en-US" sz="2600" dirty="0" err="1">
                <a:latin typeface="+mj-lt"/>
              </a:rPr>
              <a:t>dhau</a:t>
            </a:r>
            <a:r>
              <a:rPr lang="en-US" sz="2600" dirty="0">
                <a:latin typeface="+mj-lt"/>
              </a:rPr>
              <a:t> </a:t>
            </a:r>
            <a:r>
              <a:rPr lang="en-US" sz="2600" dirty="0" err="1">
                <a:latin typeface="+mj-lt"/>
              </a:rPr>
              <a:t>los</a:t>
            </a:r>
            <a:r>
              <a:rPr lang="en-US" sz="2600" dirty="0">
                <a:solidFill>
                  <a:srgbClr val="FF0000"/>
                </a:solidFill>
                <a:latin typeface="+mj-lt"/>
              </a:rPr>
              <a:t>.</a:t>
            </a:r>
          </a:p>
          <a:p>
            <a:pPr algn="l"/>
            <a:r>
              <a:rPr lang="en-US" sz="2600" dirty="0" smtClean="0">
                <a:latin typeface="+mj-lt"/>
              </a:rPr>
              <a:t>• </a:t>
            </a:r>
            <a:r>
              <a:rPr lang="en-US" sz="2600" dirty="0" err="1">
                <a:latin typeface="+mj-lt"/>
              </a:rPr>
              <a:t>Cov</a:t>
            </a:r>
            <a:r>
              <a:rPr lang="en-US" sz="2600" dirty="0">
                <a:latin typeface="+mj-lt"/>
              </a:rPr>
              <a:t> </a:t>
            </a:r>
            <a:r>
              <a:rPr lang="en-US" sz="2600" dirty="0" err="1">
                <a:latin typeface="+mj-lt"/>
              </a:rPr>
              <a:t>cai</a:t>
            </a:r>
            <a:r>
              <a:rPr lang="en-US" sz="2600" dirty="0">
                <a:latin typeface="+mj-lt"/>
              </a:rPr>
              <a:t> </a:t>
            </a:r>
            <a:r>
              <a:rPr lang="en-US" sz="2600" dirty="0" err="1">
                <a:latin typeface="+mj-lt"/>
              </a:rPr>
              <a:t>thiab</a:t>
            </a:r>
            <a:r>
              <a:rPr lang="en-US" sz="2600" dirty="0">
                <a:latin typeface="+mj-lt"/>
              </a:rPr>
              <a:t> </a:t>
            </a:r>
            <a:r>
              <a:rPr lang="en-US" sz="2600" dirty="0" err="1">
                <a:latin typeface="+mj-lt"/>
              </a:rPr>
              <a:t>cov</a:t>
            </a:r>
            <a:r>
              <a:rPr lang="en-US" sz="2600" dirty="0">
                <a:latin typeface="+mj-lt"/>
              </a:rPr>
              <a:t> </a:t>
            </a:r>
            <a:r>
              <a:rPr lang="en-US" sz="2600" dirty="0" err="1">
                <a:latin typeface="+mj-lt"/>
              </a:rPr>
              <a:t>txheej</a:t>
            </a:r>
            <a:r>
              <a:rPr lang="en-US" sz="2600" dirty="0">
                <a:latin typeface="+mj-lt"/>
              </a:rPr>
              <a:t> </a:t>
            </a:r>
            <a:r>
              <a:rPr lang="en-US" sz="2600" dirty="0" err="1">
                <a:latin typeface="+mj-lt"/>
              </a:rPr>
              <a:t>txheem</a:t>
            </a:r>
            <a:r>
              <a:rPr lang="en-US" sz="2600" dirty="0">
                <a:latin typeface="+mj-lt"/>
              </a:rPr>
              <a:t> </a:t>
            </a:r>
            <a:r>
              <a:rPr lang="en-US" sz="2600" dirty="0" err="1">
                <a:latin typeface="+mj-lt"/>
              </a:rPr>
              <a:t>uas</a:t>
            </a:r>
            <a:r>
              <a:rPr lang="en-US" sz="2600" dirty="0">
                <a:latin typeface="+mj-lt"/>
              </a:rPr>
              <a:t> </a:t>
            </a:r>
            <a:r>
              <a:rPr lang="en-US" sz="2600" dirty="0" err="1">
                <a:latin typeface="+mj-lt"/>
              </a:rPr>
              <a:t>siv</a:t>
            </a:r>
            <a:r>
              <a:rPr lang="en-US" sz="2600" dirty="0">
                <a:latin typeface="+mj-lt"/>
              </a:rPr>
              <a:t> </a:t>
            </a:r>
            <a:r>
              <a:rPr lang="en-US" sz="2600" dirty="0" err="1">
                <a:latin typeface="+mj-lt"/>
              </a:rPr>
              <a:t>tswj</a:t>
            </a:r>
            <a:r>
              <a:rPr lang="en-US" sz="2600" dirty="0">
                <a:latin typeface="+mj-lt"/>
              </a:rPr>
              <a:t> </a:t>
            </a:r>
            <a:r>
              <a:rPr lang="en-US" sz="2600" dirty="0" err="1">
                <a:latin typeface="+mj-lt"/>
              </a:rPr>
              <a:t>hwm</a:t>
            </a:r>
            <a:r>
              <a:rPr lang="en-US" sz="2600" dirty="0">
                <a:latin typeface="+mj-lt"/>
              </a:rPr>
              <a:t> </a:t>
            </a:r>
            <a:r>
              <a:rPr lang="en-US" sz="2600" dirty="0" err="1">
                <a:latin typeface="+mj-lt"/>
              </a:rPr>
              <a:t>qhov</a:t>
            </a:r>
            <a:r>
              <a:rPr lang="en-US" sz="2600" dirty="0">
                <a:latin typeface="+mj-lt"/>
              </a:rPr>
              <a:t> </a:t>
            </a:r>
            <a:r>
              <a:rPr lang="en-US" sz="2600" dirty="0" err="1">
                <a:latin typeface="+mj-lt"/>
              </a:rPr>
              <a:t>kev</a:t>
            </a:r>
            <a:r>
              <a:rPr lang="en-US" sz="2600" dirty="0">
                <a:latin typeface="+mj-lt"/>
              </a:rPr>
              <a:t> </a:t>
            </a:r>
            <a:r>
              <a:rPr lang="en-US" sz="2600" dirty="0" err="1">
                <a:latin typeface="+mj-lt"/>
              </a:rPr>
              <a:t>thim</a:t>
            </a:r>
            <a:r>
              <a:rPr lang="en-US" sz="2600" dirty="0">
                <a:latin typeface="+mj-lt"/>
              </a:rPr>
              <a:t> </a:t>
            </a:r>
            <a:r>
              <a:rPr lang="en-US" sz="2600" dirty="0" err="1">
                <a:latin typeface="+mj-lt"/>
              </a:rPr>
              <a:t>rov</a:t>
            </a:r>
            <a:r>
              <a:rPr lang="en-US" sz="2600" dirty="0">
                <a:latin typeface="+mj-lt"/>
              </a:rPr>
              <a:t> </a:t>
            </a:r>
            <a:r>
              <a:rPr lang="en-US" sz="2600" dirty="0" err="1">
                <a:latin typeface="+mj-lt"/>
              </a:rPr>
              <a:t>qab</a:t>
            </a:r>
            <a:r>
              <a:rPr lang="en-US" sz="2600" dirty="0">
                <a:latin typeface="+mj-lt"/>
              </a:rPr>
              <a:t> no tau </a:t>
            </a:r>
            <a:r>
              <a:rPr lang="en-US" sz="2600" dirty="0" err="1">
                <a:latin typeface="+mj-lt"/>
              </a:rPr>
              <a:t>muab</a:t>
            </a:r>
            <a:r>
              <a:rPr lang="en-US" sz="2600" dirty="0">
                <a:latin typeface="+mj-lt"/>
              </a:rPr>
              <a:t> </a:t>
            </a:r>
            <a:r>
              <a:rPr lang="en-US" sz="2600" dirty="0" err="1">
                <a:latin typeface="+mj-lt"/>
              </a:rPr>
              <a:t>tsim</a:t>
            </a:r>
            <a:r>
              <a:rPr lang="en-US" sz="2600" dirty="0">
                <a:latin typeface="+mj-lt"/>
              </a:rPr>
              <a:t> </a:t>
            </a:r>
            <a:r>
              <a:rPr lang="en-US" sz="2600" dirty="0" err="1">
                <a:latin typeface="+mj-lt"/>
              </a:rPr>
              <a:t>tawm</a:t>
            </a:r>
            <a:r>
              <a:rPr lang="en-US" sz="2600" dirty="0">
                <a:latin typeface="+mj-lt"/>
              </a:rPr>
              <a:t> </a:t>
            </a:r>
            <a:r>
              <a:rPr lang="en-US" sz="2600" dirty="0" err="1">
                <a:latin typeface="+mj-lt"/>
              </a:rPr>
              <a:t>los</a:t>
            </a:r>
            <a:r>
              <a:rPr lang="en-US" sz="2600" dirty="0">
                <a:latin typeface="+mj-lt"/>
              </a:rPr>
              <a:t> </a:t>
            </a:r>
            <a:r>
              <a:rPr lang="en-US" sz="2600" dirty="0" err="1">
                <a:latin typeface="+mj-lt"/>
              </a:rPr>
              <a:t>thiab</a:t>
            </a:r>
            <a:r>
              <a:rPr lang="en-US" sz="2600" dirty="0">
                <a:latin typeface="+mj-lt"/>
              </a:rPr>
              <a:t> </a:t>
            </a:r>
            <a:r>
              <a:rPr lang="en-US" sz="2600" dirty="0" err="1">
                <a:latin typeface="+mj-lt"/>
              </a:rPr>
              <a:t>muab</a:t>
            </a:r>
            <a:r>
              <a:rPr lang="en-US" sz="2600" dirty="0">
                <a:latin typeface="+mj-lt"/>
              </a:rPr>
              <a:t> </a:t>
            </a:r>
            <a:r>
              <a:rPr lang="en-US" sz="2600" dirty="0" err="1">
                <a:latin typeface="+mj-lt"/>
              </a:rPr>
              <a:t>tshaj</a:t>
            </a:r>
            <a:r>
              <a:rPr lang="en-US" sz="2600" dirty="0">
                <a:latin typeface="+mj-lt"/>
              </a:rPr>
              <a:t> </a:t>
            </a:r>
            <a:r>
              <a:rPr lang="en-US" sz="2600" dirty="0" err="1" smtClean="0">
                <a:latin typeface="+mj-lt"/>
              </a:rPr>
              <a:t>tawm</a:t>
            </a:r>
            <a:r>
              <a:rPr lang="en-US" sz="2600" dirty="0" smtClean="0">
                <a:latin typeface="+mj-lt"/>
              </a:rPr>
              <a:t> </a:t>
            </a:r>
            <a:r>
              <a:rPr lang="en-US" sz="2600" dirty="0" err="1" smtClean="0">
                <a:latin typeface="+mj-lt"/>
              </a:rPr>
              <a:t>raws</a:t>
            </a:r>
            <a:r>
              <a:rPr lang="en-US" sz="2600" dirty="0" smtClean="0">
                <a:latin typeface="+mj-lt"/>
              </a:rPr>
              <a:t> </a:t>
            </a:r>
            <a:r>
              <a:rPr lang="en-US" sz="2600" dirty="0" err="1">
                <a:latin typeface="+mj-lt"/>
              </a:rPr>
              <a:t>lub</a:t>
            </a:r>
            <a:r>
              <a:rPr lang="en-US" sz="2600" dirty="0">
                <a:latin typeface="+mj-lt"/>
              </a:rPr>
              <a:t> </a:t>
            </a:r>
            <a:r>
              <a:rPr lang="en-US" sz="2600" dirty="0" err="1">
                <a:latin typeface="+mj-lt"/>
              </a:rPr>
              <a:t>sij</a:t>
            </a:r>
            <a:r>
              <a:rPr lang="en-US" sz="2600" dirty="0">
                <a:latin typeface="+mj-lt"/>
              </a:rPr>
              <a:t> </a:t>
            </a:r>
            <a:r>
              <a:rPr lang="en-US" sz="2600" dirty="0" err="1">
                <a:latin typeface="+mj-lt"/>
              </a:rPr>
              <a:t>hawm</a:t>
            </a:r>
            <a:r>
              <a:rPr lang="en-US" sz="2600" dirty="0">
                <a:latin typeface="+mj-lt"/>
              </a:rPr>
              <a:t> </a:t>
            </a:r>
            <a:r>
              <a:rPr lang="en-US" sz="2600" dirty="0" err="1">
                <a:latin typeface="+mj-lt"/>
              </a:rPr>
              <a:t>tiag-tiag</a:t>
            </a:r>
            <a:r>
              <a:rPr lang="en-US" sz="2600" dirty="0">
                <a:latin typeface="+mj-lt"/>
              </a:rPr>
              <a:t>, </a:t>
            </a:r>
            <a:r>
              <a:rPr lang="en-US" sz="2600" dirty="0" err="1">
                <a:latin typeface="+mj-lt"/>
              </a:rPr>
              <a:t>txhua</a:t>
            </a:r>
            <a:r>
              <a:rPr lang="en-US" sz="2600" dirty="0">
                <a:latin typeface="+mj-lt"/>
              </a:rPr>
              <a:t> </a:t>
            </a:r>
            <a:r>
              <a:rPr lang="en-US" sz="2600" dirty="0" err="1">
                <a:latin typeface="+mj-lt"/>
              </a:rPr>
              <a:t>tus</a:t>
            </a:r>
            <a:r>
              <a:rPr lang="en-US" sz="2600" dirty="0">
                <a:latin typeface="+mj-lt"/>
              </a:rPr>
              <a:t> </a:t>
            </a:r>
            <a:r>
              <a:rPr lang="en-US" sz="2600" dirty="0" err="1">
                <a:latin typeface="+mj-lt"/>
              </a:rPr>
              <a:t>yuav</a:t>
            </a:r>
            <a:r>
              <a:rPr lang="en-US" sz="2600" dirty="0">
                <a:latin typeface="+mj-lt"/>
              </a:rPr>
              <a:t> </a:t>
            </a:r>
            <a:r>
              <a:rPr lang="en-US" sz="2600" dirty="0" err="1">
                <a:latin typeface="+mj-lt"/>
              </a:rPr>
              <a:t>tsum</a:t>
            </a:r>
            <a:r>
              <a:rPr lang="en-US" sz="2600" dirty="0">
                <a:latin typeface="+mj-lt"/>
              </a:rPr>
              <a:t> tau </a:t>
            </a:r>
            <a:r>
              <a:rPr lang="en-US" sz="2600" dirty="0" err="1">
                <a:latin typeface="+mj-lt"/>
              </a:rPr>
              <a:t>ua</a:t>
            </a:r>
            <a:r>
              <a:rPr lang="en-US" sz="2600" dirty="0">
                <a:latin typeface="+mj-lt"/>
              </a:rPr>
              <a:t> </a:t>
            </a:r>
            <a:r>
              <a:rPr lang="en-US" sz="2600" dirty="0" err="1">
                <a:latin typeface="+mj-lt"/>
              </a:rPr>
              <a:t>siab</a:t>
            </a:r>
            <a:r>
              <a:rPr lang="en-US" sz="2600" dirty="0">
                <a:latin typeface="+mj-lt"/>
              </a:rPr>
              <a:t> </a:t>
            </a:r>
            <a:r>
              <a:rPr lang="en-US" sz="2600" dirty="0" err="1">
                <a:latin typeface="+mj-lt"/>
              </a:rPr>
              <a:t>ntev</a:t>
            </a:r>
            <a:r>
              <a:rPr lang="en-US" sz="2600" dirty="0">
                <a:latin typeface="+mj-lt"/>
              </a:rPr>
              <a:t> </a:t>
            </a:r>
            <a:r>
              <a:rPr lang="en-US" sz="2600" dirty="0" err="1">
                <a:latin typeface="+mj-lt"/>
              </a:rPr>
              <a:t>tos</a:t>
            </a:r>
            <a:r>
              <a:rPr lang="en-US" sz="2600" dirty="0">
                <a:latin typeface="+mj-lt"/>
              </a:rPr>
              <a:t> </a:t>
            </a:r>
            <a:r>
              <a:rPr lang="en-US" sz="2600" dirty="0" err="1">
                <a:latin typeface="+mj-lt"/>
              </a:rPr>
              <a:t>kom</a:t>
            </a:r>
            <a:r>
              <a:rPr lang="en-US" sz="2600" dirty="0">
                <a:latin typeface="+mj-lt"/>
              </a:rPr>
              <a:t> </a:t>
            </a:r>
            <a:r>
              <a:rPr lang="en-US" sz="2600" dirty="0" err="1">
                <a:latin typeface="+mj-lt"/>
              </a:rPr>
              <a:t>txhua</a:t>
            </a:r>
            <a:r>
              <a:rPr lang="en-US" sz="2600" dirty="0">
                <a:latin typeface="+mj-lt"/>
              </a:rPr>
              <a:t> yam </a:t>
            </a:r>
            <a:r>
              <a:rPr lang="en-US" sz="2600" dirty="0" smtClean="0">
                <a:latin typeface="+mj-lt"/>
              </a:rPr>
              <a:t>tau </a:t>
            </a:r>
            <a:r>
              <a:rPr lang="en-US" sz="2600" dirty="0" err="1" smtClean="0">
                <a:latin typeface="+mj-lt"/>
              </a:rPr>
              <a:t>piav</a:t>
            </a:r>
            <a:r>
              <a:rPr lang="en-US" sz="2600" dirty="0" smtClean="0">
                <a:latin typeface="+mj-lt"/>
              </a:rPr>
              <a:t> </a:t>
            </a:r>
            <a:r>
              <a:rPr lang="en-US" sz="2600" dirty="0" err="1" smtClean="0">
                <a:latin typeface="+mj-lt"/>
              </a:rPr>
              <a:t>kom</a:t>
            </a:r>
            <a:r>
              <a:rPr lang="en-US" sz="2600" dirty="0" smtClean="0">
                <a:latin typeface="+mj-lt"/>
              </a:rPr>
              <a:t> </a:t>
            </a:r>
            <a:r>
              <a:rPr lang="en-US" sz="2600" dirty="0" err="1">
                <a:latin typeface="+mj-lt"/>
              </a:rPr>
              <a:t>meej</a:t>
            </a:r>
            <a:r>
              <a:rPr lang="en-US" sz="2600" dirty="0">
                <a:latin typeface="+mj-lt"/>
              </a:rPr>
              <a:t>.</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6" name="TextBox 5"/>
          <p:cNvSpPr txBox="1"/>
          <p:nvPr/>
        </p:nvSpPr>
        <p:spPr>
          <a:xfrm>
            <a:off x="1654228" y="897769"/>
            <a:ext cx="7740981" cy="461665"/>
          </a:xfrm>
          <a:prstGeom prst="rect">
            <a:avLst/>
          </a:prstGeom>
          <a:noFill/>
        </p:spPr>
        <p:txBody>
          <a:bodyPr wrap="square" rtlCol="0">
            <a:spAutoFit/>
          </a:bodyPr>
          <a:lstStyle/>
          <a:p>
            <a:r>
              <a:rPr lang="en-US" sz="2400" dirty="0">
                <a:solidFill>
                  <a:srgbClr val="F7941D"/>
                </a:solidFill>
                <a:latin typeface="Century Gothic" panose="020B0502020202020204" pitchFamily="34" charset="0"/>
              </a:rPr>
              <a:t>COVID-19 Unwinding</a:t>
            </a:r>
          </a:p>
        </p:txBody>
      </p:sp>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Audio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2935723"/>
      </p:ext>
    </p:extLst>
  </p:cSld>
  <p:clrMapOvr>
    <a:masterClrMapping/>
  </p:clrMapOvr>
  <mc:AlternateContent xmlns:mc="http://schemas.openxmlformats.org/markup-compatibility/2006" xmlns:p14="http://schemas.microsoft.com/office/powerpoint/2010/main">
    <mc:Choice Requires="p14">
      <p:transition spd="slow" p14:dur="2000" advTm="108601"/>
    </mc:Choice>
    <mc:Fallback xmlns="">
      <p:transition spd="slow" advTm="108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extLst mod="1">
    <p:ext uri="{6950BFC3-D8DA-4A85-94F7-54DA5524770B}">
      <p188:commentRel xmlns="" xmlns:p188="http://schemas.microsoft.com/office/powerpoint/2018/8/main" r:id="rId7"/>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685" y="1764235"/>
            <a:ext cx="11434075" cy="5093765"/>
          </a:xfrm>
        </p:spPr>
        <p:txBody>
          <a:bodyPr>
            <a:normAutofit/>
          </a:bodyPr>
          <a:lstStyle/>
          <a:p>
            <a:endParaRPr lang="en-US" sz="2000" dirty="0">
              <a:solidFill>
                <a:schemeClr val="bg1">
                  <a:lumMod val="50000"/>
                </a:schemeClr>
              </a:solidFill>
            </a:endParaRPr>
          </a:p>
          <a:p>
            <a:endParaRPr lang="en-US" sz="2000" dirty="0">
              <a:solidFill>
                <a:schemeClr val="bg1">
                  <a:lumMod val="50000"/>
                </a:schemeClr>
              </a:solidFill>
            </a:endParaRPr>
          </a:p>
          <a:p>
            <a:r>
              <a:rPr lang="en-US" b="1" i="1" dirty="0" err="1"/>
              <a:t>Ua</a:t>
            </a:r>
            <a:r>
              <a:rPr lang="en-US" b="1" i="1" dirty="0"/>
              <a:t> </a:t>
            </a:r>
            <a:r>
              <a:rPr lang="en-US" b="1" i="1" dirty="0" err="1"/>
              <a:t>tsaug</a:t>
            </a:r>
            <a:r>
              <a:rPr lang="en-US" b="1" i="1" dirty="0"/>
              <a:t>!!</a:t>
            </a:r>
            <a:endParaRPr lang="en-US" sz="3200" b="1" i="1" dirty="0">
              <a:latin typeface="Century Gothic" panose="020B0502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6" name="TextBox 5"/>
          <p:cNvSpPr txBox="1"/>
          <p:nvPr/>
        </p:nvSpPr>
        <p:spPr>
          <a:xfrm>
            <a:off x="1654228" y="897769"/>
            <a:ext cx="6967258" cy="461665"/>
          </a:xfrm>
          <a:prstGeom prst="rect">
            <a:avLst/>
          </a:prstGeom>
          <a:noFill/>
        </p:spPr>
        <p:txBody>
          <a:bodyPr wrap="square" rtlCol="0">
            <a:spAutoFit/>
          </a:bodyPr>
          <a:lstStyle/>
          <a:p>
            <a:r>
              <a:rPr lang="en-US" sz="2400" dirty="0">
                <a:solidFill>
                  <a:srgbClr val="F7941D"/>
                </a:solidFill>
                <a:latin typeface="Century Gothic" panose="020B0502020202020204" pitchFamily="34" charset="0"/>
              </a:rPr>
              <a:t>Public Health Unwinding</a:t>
            </a:r>
          </a:p>
        </p:txBody>
      </p:sp>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757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685" y="1528648"/>
            <a:ext cx="10912566" cy="5133408"/>
          </a:xfrm>
        </p:spPr>
        <p:txBody>
          <a:bodyPr>
            <a:normAutofit fontScale="77500" lnSpcReduction="20000"/>
          </a:bodyPr>
          <a:lstStyle/>
          <a:p>
            <a:r>
              <a:rPr lang="en-US" b="1" i="1" dirty="0" err="1"/>
              <a:t>Cov</a:t>
            </a:r>
            <a:r>
              <a:rPr lang="en-US" b="1" i="1" dirty="0"/>
              <a:t> </a:t>
            </a:r>
            <a:r>
              <a:rPr lang="en-US" b="1" i="1" dirty="0" err="1"/>
              <a:t>kev</a:t>
            </a:r>
            <a:r>
              <a:rPr lang="en-US" b="1" i="1" dirty="0"/>
              <a:t> </a:t>
            </a:r>
            <a:r>
              <a:rPr lang="en-US" b="1" i="1" dirty="0" err="1"/>
              <a:t>cuam</a:t>
            </a:r>
            <a:r>
              <a:rPr lang="en-US" b="1" i="1" dirty="0"/>
              <a:t> </a:t>
            </a:r>
            <a:r>
              <a:rPr lang="en-US" b="1" i="1" dirty="0" err="1"/>
              <a:t>tshuam</a:t>
            </a:r>
            <a:r>
              <a:rPr lang="en-US" b="1" i="1" dirty="0"/>
              <a:t> </a:t>
            </a:r>
            <a:r>
              <a:rPr lang="en-US" b="1" i="1" dirty="0" err="1"/>
              <a:t>loj</a:t>
            </a:r>
            <a:r>
              <a:rPr lang="en-US" b="1" i="1" dirty="0"/>
              <a:t> </a:t>
            </a:r>
            <a:r>
              <a:rPr lang="en-US" b="1" i="1" dirty="0" err="1"/>
              <a:t>rau</a:t>
            </a:r>
            <a:r>
              <a:rPr lang="en-US" b="1" i="1" dirty="0"/>
              <a:t> </a:t>
            </a:r>
            <a:r>
              <a:rPr lang="en-US" b="1" i="1" dirty="0" err="1"/>
              <a:t>peb</a:t>
            </a:r>
            <a:r>
              <a:rPr lang="en-US" b="1" i="1" dirty="0"/>
              <a:t> </a:t>
            </a:r>
            <a:r>
              <a:rPr lang="en-US" b="1" i="1" dirty="0" err="1"/>
              <a:t>lub</a:t>
            </a:r>
            <a:r>
              <a:rPr lang="en-US" b="1" i="1" dirty="0"/>
              <a:t> </a:t>
            </a:r>
            <a:r>
              <a:rPr lang="en-US" b="1" i="1" dirty="0" err="1"/>
              <a:t>zej</a:t>
            </a:r>
            <a:r>
              <a:rPr lang="en-US" b="1" i="1" dirty="0"/>
              <a:t> </a:t>
            </a:r>
            <a:r>
              <a:rPr lang="en-US" b="1" i="1" dirty="0" err="1" smtClean="0"/>
              <a:t>zog</a:t>
            </a:r>
            <a:endParaRPr lang="en-US" b="1" i="1" dirty="0" smtClean="0"/>
          </a:p>
          <a:p>
            <a:endParaRPr lang="en-US" b="1" i="1" dirty="0"/>
          </a:p>
          <a:p>
            <a:pPr algn="l"/>
            <a:r>
              <a:rPr lang="en-US" dirty="0" smtClean="0"/>
              <a:t>• </a:t>
            </a:r>
            <a:r>
              <a:rPr lang="en-US" dirty="0" err="1" smtClean="0"/>
              <a:t>Cov</a:t>
            </a:r>
            <a:r>
              <a:rPr lang="en-US" dirty="0" smtClean="0"/>
              <a:t> </a:t>
            </a:r>
            <a:r>
              <a:rPr lang="en-US" dirty="0" err="1" smtClean="0"/>
              <a:t>cai</a:t>
            </a:r>
            <a:r>
              <a:rPr lang="en-US" dirty="0" smtClean="0"/>
              <a:t> </a:t>
            </a:r>
            <a:r>
              <a:rPr lang="en-US" dirty="0" err="1" smtClean="0"/>
              <a:t>tshiab</a:t>
            </a:r>
            <a:r>
              <a:rPr lang="en-US" dirty="0" smtClean="0"/>
              <a:t> </a:t>
            </a:r>
            <a:r>
              <a:rPr lang="en-US" dirty="0" err="1" smtClean="0"/>
              <a:t>yuav</a:t>
            </a:r>
            <a:r>
              <a:rPr lang="en-US" dirty="0" smtClean="0"/>
              <a:t> </a:t>
            </a:r>
            <a:r>
              <a:rPr lang="en-US" dirty="0" err="1" smtClean="0"/>
              <a:t>pab</a:t>
            </a:r>
            <a:r>
              <a:rPr lang="en-US" dirty="0" smtClean="0"/>
              <a:t> </a:t>
            </a:r>
            <a:r>
              <a:rPr lang="en-US" dirty="0" err="1" smtClean="0"/>
              <a:t>thim</a:t>
            </a:r>
            <a:r>
              <a:rPr lang="en-US" dirty="0" smtClean="0"/>
              <a:t> </a:t>
            </a:r>
            <a:r>
              <a:rPr lang="en-US" dirty="0" err="1" smtClean="0"/>
              <a:t>rov</a:t>
            </a:r>
            <a:r>
              <a:rPr lang="en-US" dirty="0" smtClean="0"/>
              <a:t> </a:t>
            </a:r>
            <a:r>
              <a:rPr lang="en-US" dirty="0" err="1" smtClean="0"/>
              <a:t>qab</a:t>
            </a:r>
            <a:r>
              <a:rPr lang="en-US" dirty="0" smtClean="0"/>
              <a:t>, unwinding, </a:t>
            </a:r>
            <a:r>
              <a:rPr lang="en-US" dirty="0" err="1" smtClean="0"/>
              <a:t>yuav</a:t>
            </a:r>
            <a:r>
              <a:rPr lang="en-US" dirty="0" smtClean="0"/>
              <a:t> </a:t>
            </a:r>
            <a:r>
              <a:rPr lang="en-US" dirty="0" err="1" smtClean="0"/>
              <a:t>tawm</a:t>
            </a:r>
            <a:r>
              <a:rPr lang="en-US" dirty="0" smtClean="0"/>
              <a:t> </a:t>
            </a:r>
            <a:r>
              <a:rPr lang="en-US" dirty="0" err="1" smtClean="0"/>
              <a:t>thaum</a:t>
            </a:r>
            <a:r>
              <a:rPr lang="en-US" dirty="0" smtClean="0"/>
              <a:t> </a:t>
            </a:r>
            <a:r>
              <a:rPr lang="en-US" dirty="0" err="1" smtClean="0"/>
              <a:t>txoj</a:t>
            </a:r>
            <a:r>
              <a:rPr lang="en-US" dirty="0" smtClean="0"/>
              <a:t> </a:t>
            </a:r>
            <a:r>
              <a:rPr lang="en-US" dirty="0" err="1" smtClean="0"/>
              <a:t>cai</a:t>
            </a:r>
            <a:r>
              <a:rPr lang="en-US" dirty="0" smtClean="0"/>
              <a:t> </a:t>
            </a:r>
            <a:r>
              <a:rPr lang="en-US" dirty="0" err="1" smtClean="0"/>
              <a:t>loj</a:t>
            </a:r>
            <a:r>
              <a:rPr lang="en-US" dirty="0" smtClean="0"/>
              <a:t> </a:t>
            </a:r>
            <a:r>
              <a:rPr lang="en-US" dirty="0" err="1" smtClean="0"/>
              <a:t>choob</a:t>
            </a:r>
            <a:r>
              <a:rPr lang="en-US" dirty="0" smtClean="0"/>
              <a:t> </a:t>
            </a:r>
            <a:r>
              <a:rPr lang="en-US" dirty="0" err="1" smtClean="0"/>
              <a:t>fwm</a:t>
            </a:r>
            <a:r>
              <a:rPr lang="en-US" dirty="0" smtClean="0"/>
              <a:t> (federal) </a:t>
            </a:r>
            <a:r>
              <a:rPr lang="en-US" dirty="0" err="1" smtClean="0"/>
              <a:t>npaj</a:t>
            </a:r>
            <a:r>
              <a:rPr lang="en-US" dirty="0" smtClean="0"/>
              <a:t> tau</a:t>
            </a:r>
          </a:p>
          <a:p>
            <a:pPr algn="l"/>
            <a:r>
              <a:rPr lang="en-US" dirty="0" smtClean="0"/>
              <a:t>• Consolidated Appropriations Act, 2023 (CAA) </a:t>
            </a:r>
            <a:r>
              <a:rPr lang="en-US" dirty="0" err="1" smtClean="0"/>
              <a:t>yog</a:t>
            </a:r>
            <a:r>
              <a:rPr lang="en-US" dirty="0" smtClean="0"/>
              <a:t> </a:t>
            </a:r>
            <a:r>
              <a:rPr lang="en-US" dirty="0" err="1" smtClean="0"/>
              <a:t>ib</a:t>
            </a:r>
            <a:r>
              <a:rPr lang="en-US" dirty="0" smtClean="0"/>
              <a:t> </a:t>
            </a:r>
            <a:r>
              <a:rPr lang="en-US" dirty="0" err="1" smtClean="0"/>
              <a:t>txoj</a:t>
            </a:r>
            <a:r>
              <a:rPr lang="en-US" dirty="0" smtClean="0"/>
              <a:t> </a:t>
            </a:r>
            <a:r>
              <a:rPr lang="en-US" dirty="0" err="1" smtClean="0"/>
              <a:t>cai</a:t>
            </a:r>
            <a:r>
              <a:rPr lang="en-US" dirty="0" smtClean="0"/>
              <a:t> </a:t>
            </a:r>
            <a:r>
              <a:rPr lang="en-US" dirty="0" err="1" smtClean="0"/>
              <a:t>tawm</a:t>
            </a:r>
            <a:r>
              <a:rPr lang="en-US" dirty="0" smtClean="0"/>
              <a:t> </a:t>
            </a:r>
            <a:r>
              <a:rPr lang="en-US" dirty="0" err="1" smtClean="0"/>
              <a:t>thaum</a:t>
            </a:r>
            <a:r>
              <a:rPr lang="en-US" dirty="0" smtClean="0"/>
              <a:t> </a:t>
            </a:r>
            <a:r>
              <a:rPr lang="en-US" dirty="0" err="1" smtClean="0"/>
              <a:t>xyoo</a:t>
            </a:r>
            <a:r>
              <a:rPr lang="en-US" dirty="0" smtClean="0"/>
              <a:t> 2022 </a:t>
            </a:r>
            <a:r>
              <a:rPr lang="en-US" dirty="0" err="1" smtClean="0"/>
              <a:t>yuav</a:t>
            </a:r>
            <a:r>
              <a:rPr lang="en-US" dirty="0" smtClean="0"/>
              <a:t> tag, </a:t>
            </a:r>
            <a:r>
              <a:rPr lang="en-US" dirty="0" err="1" smtClean="0"/>
              <a:t>muaj</a:t>
            </a:r>
            <a:r>
              <a:rPr lang="en-US" dirty="0" smtClean="0"/>
              <a:t> </a:t>
            </a:r>
            <a:r>
              <a:rPr lang="en-US" dirty="0" err="1" smtClean="0"/>
              <a:t>ob</a:t>
            </a:r>
            <a:r>
              <a:rPr lang="en-US" dirty="0" smtClean="0"/>
              <a:t> </a:t>
            </a:r>
            <a:r>
              <a:rPr lang="en-US" dirty="0" err="1" smtClean="0"/>
              <a:t>txoj</a:t>
            </a:r>
            <a:r>
              <a:rPr lang="en-US" dirty="0" smtClean="0"/>
              <a:t> </a:t>
            </a:r>
            <a:r>
              <a:rPr lang="en-US" dirty="0" err="1" smtClean="0"/>
              <a:t>cai</a:t>
            </a:r>
            <a:r>
              <a:rPr lang="en-US" dirty="0" smtClean="0"/>
              <a:t> tau </a:t>
            </a:r>
            <a:r>
              <a:rPr lang="en-US" dirty="0" err="1" smtClean="0"/>
              <a:t>los</a:t>
            </a:r>
            <a:r>
              <a:rPr lang="en-US" dirty="0" smtClean="0"/>
              <a:t> </a:t>
            </a:r>
            <a:r>
              <a:rPr lang="en-US" dirty="0" err="1" smtClean="0"/>
              <a:t>siv</a:t>
            </a:r>
            <a:r>
              <a:rPr lang="en-US" dirty="0" smtClean="0"/>
              <a:t> </a:t>
            </a:r>
            <a:r>
              <a:rPr lang="en-US" dirty="0" err="1" smtClean="0"/>
              <a:t>thaum</a:t>
            </a:r>
            <a:r>
              <a:rPr lang="en-US" dirty="0" smtClean="0"/>
              <a:t>  COVID-19, </a:t>
            </a:r>
            <a:r>
              <a:rPr lang="en-US" dirty="0" err="1" smtClean="0"/>
              <a:t>ob</a:t>
            </a:r>
            <a:r>
              <a:rPr lang="en-US" dirty="0" smtClean="0"/>
              <a:t> </a:t>
            </a:r>
            <a:r>
              <a:rPr lang="en-US" dirty="0" err="1" smtClean="0"/>
              <a:t>txoj</a:t>
            </a:r>
            <a:r>
              <a:rPr lang="en-US" dirty="0" smtClean="0"/>
              <a:t> </a:t>
            </a:r>
            <a:r>
              <a:rPr lang="en-US" dirty="0" err="1" smtClean="0"/>
              <a:t>cai</a:t>
            </a:r>
            <a:r>
              <a:rPr lang="en-US" dirty="0" smtClean="0"/>
              <a:t> </a:t>
            </a:r>
            <a:r>
              <a:rPr lang="en-US" dirty="0" err="1" smtClean="0"/>
              <a:t>nos</a:t>
            </a:r>
            <a:r>
              <a:rPr lang="en-US" dirty="0" smtClean="0"/>
              <a:t> </a:t>
            </a:r>
            <a:r>
              <a:rPr lang="en-US" dirty="0" err="1" smtClean="0"/>
              <a:t>yuav</a:t>
            </a:r>
            <a:r>
              <a:rPr lang="en-US" dirty="0" smtClean="0"/>
              <a:t> </a:t>
            </a:r>
            <a:r>
              <a:rPr lang="en-US" dirty="0" err="1" smtClean="0"/>
              <a:t>nres</a:t>
            </a:r>
            <a:r>
              <a:rPr lang="en-US" dirty="0" smtClean="0"/>
              <a:t>: </a:t>
            </a:r>
          </a:p>
          <a:p>
            <a:pPr algn="l"/>
            <a:r>
              <a:rPr lang="en-US" kern="900" dirty="0">
                <a:solidFill>
                  <a:srgbClr val="FF0000"/>
                </a:solidFill>
              </a:rPr>
              <a:t>	</a:t>
            </a:r>
            <a:r>
              <a:rPr lang="en-US" dirty="0"/>
              <a:t> </a:t>
            </a:r>
            <a:r>
              <a:rPr lang="en-US" dirty="0" smtClean="0"/>
              <a:t>•</a:t>
            </a:r>
            <a:r>
              <a:rPr lang="en-US" dirty="0" err="1" smtClean="0"/>
              <a:t>Muaj</a:t>
            </a:r>
            <a:r>
              <a:rPr lang="en-US" dirty="0" smtClean="0"/>
              <a:t> </a:t>
            </a:r>
            <a:r>
              <a:rPr lang="en-US" dirty="0" err="1" smtClean="0"/>
              <a:t>lub</a:t>
            </a:r>
            <a:r>
              <a:rPr lang="en-US" dirty="0" smtClean="0"/>
              <a:t> </a:t>
            </a:r>
            <a:r>
              <a:rPr lang="en-US" dirty="0" err="1" smtClean="0"/>
              <a:t>sijhawm</a:t>
            </a:r>
            <a:r>
              <a:rPr lang="en-US" dirty="0" smtClean="0"/>
              <a:t> </a:t>
            </a:r>
            <a:r>
              <a:rPr lang="en-US" dirty="0" err="1" smtClean="0"/>
              <a:t>nres</a:t>
            </a:r>
            <a:r>
              <a:rPr lang="en-US" dirty="0" smtClean="0"/>
              <a:t> </a:t>
            </a:r>
            <a:r>
              <a:rPr lang="en-US" dirty="0" err="1" smtClean="0"/>
              <a:t>cov</a:t>
            </a:r>
            <a:r>
              <a:rPr lang="en-US" dirty="0" smtClean="0"/>
              <a:t> Medicaid </a:t>
            </a:r>
            <a:r>
              <a:rPr lang="en-US" dirty="0" err="1" smtClean="0"/>
              <a:t>kuaj</a:t>
            </a:r>
            <a:r>
              <a:rPr lang="en-US" dirty="0" smtClean="0"/>
              <a:t> mob </a:t>
            </a:r>
            <a:r>
              <a:rPr lang="en-US" dirty="0" err="1" smtClean="0"/>
              <a:t>qhia</a:t>
            </a:r>
            <a:r>
              <a:rPr lang="en-US" dirty="0" smtClean="0"/>
              <a:t> </a:t>
            </a:r>
            <a:r>
              <a:rPr lang="en-US" dirty="0" err="1" smtClean="0"/>
              <a:t>rau</a:t>
            </a:r>
            <a:r>
              <a:rPr lang="en-US" dirty="0" smtClean="0"/>
              <a:t> </a:t>
            </a:r>
            <a:r>
              <a:rPr lang="en-US" dirty="0" err="1" smtClean="0"/>
              <a:t>choob</a:t>
            </a:r>
            <a:r>
              <a:rPr lang="en-US" dirty="0" smtClean="0"/>
              <a:t> </a:t>
            </a:r>
            <a:r>
              <a:rPr lang="en-US" dirty="0" err="1" smtClean="0"/>
              <a:t>fwm</a:t>
            </a:r>
            <a:r>
              <a:rPr lang="en-US" dirty="0" smtClean="0"/>
              <a:t> </a:t>
            </a:r>
            <a:r>
              <a:rPr lang="en-US" dirty="0" err="1" smtClean="0"/>
              <a:t>xeem</a:t>
            </a:r>
            <a:r>
              <a:rPr lang="en-US" dirty="0" smtClean="0"/>
              <a:t> </a:t>
            </a:r>
            <a:r>
              <a:rPr lang="en-US" dirty="0" err="1" smtClean="0"/>
              <a:t>paub</a:t>
            </a:r>
            <a:endParaRPr lang="en-US" dirty="0" smtClean="0"/>
          </a:p>
          <a:p>
            <a:pPr algn="l"/>
            <a:r>
              <a:rPr lang="en-US" kern="900" dirty="0">
                <a:solidFill>
                  <a:srgbClr val="FF0000"/>
                </a:solidFill>
              </a:rPr>
              <a:t>	</a:t>
            </a:r>
            <a:r>
              <a:rPr lang="en-US" dirty="0"/>
              <a:t> </a:t>
            </a:r>
            <a:r>
              <a:rPr lang="en-US" dirty="0" smtClean="0"/>
              <a:t>•</a:t>
            </a:r>
            <a:r>
              <a:rPr lang="en-US" dirty="0" err="1" smtClean="0"/>
              <a:t>Nres</a:t>
            </a:r>
            <a:r>
              <a:rPr lang="en-US" dirty="0" smtClean="0"/>
              <a:t> </a:t>
            </a:r>
            <a:r>
              <a:rPr lang="en-US" dirty="0" err="1" smtClean="0"/>
              <a:t>cov</a:t>
            </a:r>
            <a:r>
              <a:rPr lang="en-US" dirty="0" smtClean="0"/>
              <a:t> </a:t>
            </a:r>
            <a:r>
              <a:rPr lang="en-US" dirty="0" err="1" smtClean="0"/>
              <a:t>nyiaj</a:t>
            </a:r>
            <a:r>
              <a:rPr lang="en-US" dirty="0" smtClean="0"/>
              <a:t> </a:t>
            </a:r>
            <a:r>
              <a:rPr lang="en-US" dirty="0" err="1" smtClean="0"/>
              <a:t>muab</a:t>
            </a:r>
            <a:r>
              <a:rPr lang="en-US" dirty="0" smtClean="0"/>
              <a:t> </a:t>
            </a:r>
            <a:r>
              <a:rPr lang="en-US" dirty="0" err="1" smtClean="0"/>
              <a:t>noj</a:t>
            </a:r>
            <a:r>
              <a:rPr lang="en-US" dirty="0" smtClean="0"/>
              <a:t> tau </a:t>
            </a:r>
            <a:r>
              <a:rPr lang="en-US" dirty="0" err="1" smtClean="0"/>
              <a:t>muab</a:t>
            </a:r>
            <a:r>
              <a:rPr lang="en-US" dirty="0" smtClean="0"/>
              <a:t> </a:t>
            </a:r>
            <a:r>
              <a:rPr lang="en-US" dirty="0" err="1" smtClean="0"/>
              <a:t>thaum</a:t>
            </a:r>
            <a:r>
              <a:rPr lang="en-US" dirty="0" smtClean="0"/>
              <a:t> </a:t>
            </a:r>
            <a:r>
              <a:rPr lang="en-US" dirty="0" err="1" smtClean="0"/>
              <a:t>muaj</a:t>
            </a:r>
            <a:r>
              <a:rPr lang="en-US" dirty="0" smtClean="0"/>
              <a:t> </a:t>
            </a:r>
            <a:r>
              <a:rPr lang="en-US" dirty="0" err="1" smtClean="0"/>
              <a:t>kab</a:t>
            </a:r>
            <a:r>
              <a:rPr lang="en-US" dirty="0" smtClean="0"/>
              <a:t> mob sib </a:t>
            </a:r>
            <a:r>
              <a:rPr lang="en-US" dirty="0" err="1" smtClean="0"/>
              <a:t>kis</a:t>
            </a:r>
            <a:r>
              <a:rPr lang="en-US" dirty="0" smtClean="0"/>
              <a:t> tom </a:t>
            </a:r>
            <a:r>
              <a:rPr lang="en-US" dirty="0" err="1" smtClean="0"/>
              <a:t>qab</a:t>
            </a:r>
            <a:r>
              <a:rPr lang="en-US" dirty="0" smtClean="0"/>
              <a:t> 2 </a:t>
            </a:r>
            <a:r>
              <a:rPr lang="en-US" dirty="0" err="1" smtClean="0"/>
              <a:t>hli</a:t>
            </a:r>
            <a:r>
              <a:rPr lang="en-US" dirty="0" smtClean="0"/>
              <a:t> 2023. </a:t>
            </a:r>
            <a:endParaRPr lang="en-US" kern="900" dirty="0">
              <a:solidFill>
                <a:srgbClr val="FF0000"/>
              </a:solidFill>
            </a:endParaRPr>
          </a:p>
          <a:p>
            <a:pPr algn="l"/>
            <a:r>
              <a:rPr lang="en-US" dirty="0"/>
              <a:t>• </a:t>
            </a:r>
            <a:r>
              <a:rPr lang="en-US" dirty="0" err="1"/>
              <a:t>Thawj</a:t>
            </a:r>
            <a:r>
              <a:rPr lang="en-US" dirty="0"/>
              <a:t> </a:t>
            </a:r>
            <a:r>
              <a:rPr lang="en-US" dirty="0" err="1"/>
              <a:t>peb</a:t>
            </a:r>
            <a:r>
              <a:rPr lang="en-US" dirty="0"/>
              <a:t> </a:t>
            </a:r>
            <a:r>
              <a:rPr lang="en-US" dirty="0" err="1"/>
              <a:t>txog</a:t>
            </a:r>
            <a:r>
              <a:rPr lang="en-US" dirty="0"/>
              <a:t> </a:t>
            </a:r>
            <a:r>
              <a:rPr lang="en-US" dirty="0" err="1"/>
              <a:t>plaub</a:t>
            </a:r>
            <a:r>
              <a:rPr lang="en-US" dirty="0"/>
              <a:t> </a:t>
            </a:r>
            <a:r>
              <a:rPr lang="en-US" dirty="0" err="1"/>
              <a:t>lub</a:t>
            </a:r>
            <a:r>
              <a:rPr lang="en-US" dirty="0"/>
              <a:t> </a:t>
            </a:r>
            <a:r>
              <a:rPr lang="en-US" dirty="0" err="1"/>
              <a:t>hlis</a:t>
            </a:r>
            <a:r>
              <a:rPr lang="en-US" dirty="0"/>
              <a:t> </a:t>
            </a:r>
            <a:r>
              <a:rPr lang="en-US" dirty="0" err="1"/>
              <a:t>ntawm</a:t>
            </a:r>
            <a:r>
              <a:rPr lang="en-US" dirty="0"/>
              <a:t> </a:t>
            </a:r>
            <a:r>
              <a:rPr lang="en-US" dirty="0" err="1"/>
              <a:t>qhov</a:t>
            </a:r>
            <a:r>
              <a:rPr lang="en-US" dirty="0"/>
              <a:t> </a:t>
            </a:r>
            <a:r>
              <a:rPr lang="en-US" dirty="0" err="1"/>
              <a:t>kev</a:t>
            </a:r>
            <a:r>
              <a:rPr lang="en-US" dirty="0"/>
              <a:t> </a:t>
            </a:r>
            <a:r>
              <a:rPr lang="en-US" dirty="0" err="1"/>
              <a:t>thim</a:t>
            </a:r>
            <a:r>
              <a:rPr lang="en-US" dirty="0"/>
              <a:t> </a:t>
            </a:r>
            <a:r>
              <a:rPr lang="en-US" dirty="0" err="1"/>
              <a:t>rov</a:t>
            </a:r>
            <a:r>
              <a:rPr lang="en-US" dirty="0"/>
              <a:t> </a:t>
            </a:r>
            <a:r>
              <a:rPr lang="en-US" dirty="0" err="1"/>
              <a:t>qab</a:t>
            </a:r>
            <a:r>
              <a:rPr lang="en-US" dirty="0"/>
              <a:t> no </a:t>
            </a:r>
            <a:r>
              <a:rPr lang="en-US" dirty="0" err="1"/>
              <a:t>yuav</a:t>
            </a:r>
            <a:r>
              <a:rPr lang="en-US" dirty="0"/>
              <a:t> </a:t>
            </a:r>
            <a:r>
              <a:rPr lang="en-US" b="1" dirty="0" err="1"/>
              <a:t>ua</a:t>
            </a:r>
            <a:r>
              <a:rPr lang="en-US" b="1" dirty="0"/>
              <a:t> </a:t>
            </a:r>
            <a:r>
              <a:rPr lang="en-US" b="1" dirty="0" err="1"/>
              <a:t>rau</a:t>
            </a:r>
            <a:r>
              <a:rPr lang="en-US" b="1" dirty="0"/>
              <a:t> </a:t>
            </a:r>
            <a:r>
              <a:rPr lang="en-US" b="1" dirty="0" err="1"/>
              <a:t>nyuaj</a:t>
            </a:r>
            <a:r>
              <a:rPr lang="en-US" b="1" dirty="0"/>
              <a:t> yam </a:t>
            </a:r>
            <a:r>
              <a:rPr lang="en-US" b="1" dirty="0" err="1"/>
              <a:t>ntseeg</a:t>
            </a:r>
            <a:r>
              <a:rPr lang="en-US" b="1" dirty="0"/>
              <a:t> </a:t>
            </a:r>
            <a:r>
              <a:rPr lang="en-US" b="1" dirty="0" err="1"/>
              <a:t>tsis</a:t>
            </a:r>
            <a:r>
              <a:rPr lang="en-US" b="1" dirty="0"/>
              <a:t> tau </a:t>
            </a:r>
            <a:r>
              <a:rPr lang="en-US" dirty="0" err="1"/>
              <a:t>rau</a:t>
            </a:r>
            <a:r>
              <a:rPr lang="en-US" dirty="0"/>
              <a:t> </a:t>
            </a:r>
            <a:r>
              <a:rPr lang="en-US" dirty="0" err="1" smtClean="0"/>
              <a:t>cov</a:t>
            </a:r>
            <a:r>
              <a:rPr lang="en-US" dirty="0" smtClean="0"/>
              <a:t> </a:t>
            </a:r>
            <a:r>
              <a:rPr lang="en-US" dirty="0" err="1" smtClean="0"/>
              <a:t>neeg</a:t>
            </a:r>
            <a:r>
              <a:rPr lang="en-US" dirty="0" smtClean="0"/>
              <a:t> tau </a:t>
            </a:r>
            <a:r>
              <a:rPr lang="en-US" dirty="0" err="1" smtClean="0"/>
              <a:t>txhais</a:t>
            </a:r>
            <a:r>
              <a:rPr lang="en-US" dirty="0" smtClean="0"/>
              <a:t> </a:t>
            </a:r>
            <a:r>
              <a:rPr lang="en-US" dirty="0" err="1" smtClean="0"/>
              <a:t>cov</a:t>
            </a:r>
            <a:r>
              <a:rPr lang="en-US" dirty="0" smtClean="0"/>
              <a:t> </a:t>
            </a:r>
            <a:r>
              <a:rPr lang="en-US" dirty="0" err="1" smtClean="0"/>
              <a:t>kev</a:t>
            </a:r>
            <a:r>
              <a:rPr lang="en-US" dirty="0" smtClean="0"/>
              <a:t> </a:t>
            </a:r>
            <a:r>
              <a:rPr lang="en-US" dirty="0" err="1" smtClean="0"/>
              <a:t>pab</a:t>
            </a:r>
            <a:r>
              <a:rPr lang="en-US" dirty="0" smtClean="0"/>
              <a:t> </a:t>
            </a:r>
            <a:r>
              <a:rPr lang="en-US" dirty="0" err="1" smtClean="0"/>
              <a:t>nos</a:t>
            </a:r>
            <a:r>
              <a:rPr lang="en-US" dirty="0" smtClean="0"/>
              <a:t>, </a:t>
            </a:r>
            <a:r>
              <a:rPr lang="en-US" dirty="0" err="1" smtClean="0"/>
              <a:t>thiab</a:t>
            </a:r>
            <a:r>
              <a:rPr lang="en-US" dirty="0" smtClean="0"/>
              <a:t> </a:t>
            </a:r>
            <a:r>
              <a:rPr lang="en-US" dirty="0" err="1" smtClean="0"/>
              <a:t>rau</a:t>
            </a:r>
            <a:r>
              <a:rPr lang="en-US" dirty="0" smtClean="0"/>
              <a:t> </a:t>
            </a:r>
            <a:r>
              <a:rPr lang="en-US" dirty="0" err="1" smtClean="0"/>
              <a:t>cov</a:t>
            </a:r>
            <a:r>
              <a:rPr lang="en-US" dirty="0" smtClean="0"/>
              <a:t> </a:t>
            </a:r>
            <a:r>
              <a:rPr lang="en-US" dirty="0" err="1" smtClean="0"/>
              <a:t>neeg</a:t>
            </a:r>
            <a:r>
              <a:rPr lang="en-US" dirty="0" smtClean="0"/>
              <a:t> </a:t>
            </a:r>
            <a:r>
              <a:rPr lang="en-US" dirty="0" err="1" smtClean="0"/>
              <a:t>ua</a:t>
            </a:r>
            <a:r>
              <a:rPr lang="en-US" dirty="0" smtClean="0"/>
              <a:t> </a:t>
            </a:r>
            <a:r>
              <a:rPr lang="en-US" dirty="0" err="1" smtClean="0"/>
              <a:t>huaj</a:t>
            </a:r>
            <a:r>
              <a:rPr lang="en-US" dirty="0" smtClean="0"/>
              <a:t> </a:t>
            </a:r>
            <a:r>
              <a:rPr lang="en-US" dirty="0" err="1" smtClean="0"/>
              <a:t>lwm</a:t>
            </a:r>
            <a:r>
              <a:rPr lang="en-US" dirty="0" smtClean="0"/>
              <a:t> (</a:t>
            </a:r>
            <a:r>
              <a:rPr lang="en-US" dirty="0" err="1" smtClean="0"/>
              <a:t>ntau</a:t>
            </a:r>
            <a:r>
              <a:rPr lang="en-US" dirty="0" smtClean="0"/>
              <a:t> </a:t>
            </a:r>
            <a:r>
              <a:rPr lang="en-US" dirty="0" err="1"/>
              <a:t>tsab</a:t>
            </a:r>
            <a:r>
              <a:rPr lang="en-US" dirty="0"/>
              <a:t> </a:t>
            </a:r>
            <a:r>
              <a:rPr lang="en-US" dirty="0" err="1"/>
              <a:t>ntawv</a:t>
            </a:r>
            <a:r>
              <a:rPr lang="en-US" dirty="0"/>
              <a:t>, </a:t>
            </a:r>
            <a:r>
              <a:rPr lang="en-US" dirty="0" err="1"/>
              <a:t>tos</a:t>
            </a:r>
            <a:r>
              <a:rPr lang="en-US" dirty="0"/>
              <a:t> </a:t>
            </a:r>
            <a:r>
              <a:rPr lang="en-US" dirty="0" err="1"/>
              <a:t>lub</a:t>
            </a:r>
            <a:r>
              <a:rPr lang="en-US" dirty="0"/>
              <a:t> chaw </a:t>
            </a:r>
            <a:r>
              <a:rPr lang="en-US" dirty="0" err="1"/>
              <a:t>hu</a:t>
            </a:r>
            <a:r>
              <a:rPr lang="en-US" dirty="0"/>
              <a:t> </a:t>
            </a:r>
            <a:r>
              <a:rPr lang="en-US" dirty="0" err="1"/>
              <a:t>xov</a:t>
            </a:r>
            <a:r>
              <a:rPr lang="en-US" dirty="0"/>
              <a:t> </a:t>
            </a:r>
            <a:r>
              <a:rPr lang="en-US" dirty="0" err="1"/>
              <a:t>tooj</a:t>
            </a:r>
            <a:r>
              <a:rPr lang="en-US" dirty="0"/>
              <a:t> </a:t>
            </a:r>
            <a:r>
              <a:rPr lang="en-US" dirty="0" err="1"/>
              <a:t>ntev</a:t>
            </a:r>
            <a:r>
              <a:rPr lang="en-US" dirty="0"/>
              <a:t>, </a:t>
            </a:r>
            <a:r>
              <a:rPr lang="en-US" dirty="0" err="1"/>
              <a:t>muaj</a:t>
            </a:r>
            <a:r>
              <a:rPr lang="en-US" dirty="0"/>
              <a:t> </a:t>
            </a:r>
            <a:r>
              <a:rPr lang="en-US" dirty="0" err="1"/>
              <a:t>neeg</a:t>
            </a:r>
            <a:r>
              <a:rPr lang="en-US" dirty="0"/>
              <a:t> </a:t>
            </a:r>
            <a:r>
              <a:rPr lang="en-US" dirty="0" err="1"/>
              <a:t>coob</a:t>
            </a:r>
            <a:r>
              <a:rPr lang="en-US" dirty="0"/>
              <a:t> </a:t>
            </a:r>
            <a:r>
              <a:rPr lang="en-US" dirty="0" err="1"/>
              <a:t>hauv</a:t>
            </a:r>
            <a:r>
              <a:rPr lang="en-US" dirty="0"/>
              <a:t> </a:t>
            </a:r>
            <a:r>
              <a:rPr lang="en-US" dirty="0" err="1"/>
              <a:t>qhov</a:t>
            </a:r>
            <a:r>
              <a:rPr lang="en-US" dirty="0"/>
              <a:t> chaw </a:t>
            </a:r>
            <a:r>
              <a:rPr lang="en-US" dirty="0" err="1"/>
              <a:t>tos</a:t>
            </a:r>
            <a:r>
              <a:rPr lang="en-US" dirty="0"/>
              <a:t> </a:t>
            </a:r>
            <a:r>
              <a:rPr lang="en-US" dirty="0" err="1"/>
              <a:t>txais</a:t>
            </a:r>
            <a:r>
              <a:rPr lang="en-US" dirty="0"/>
              <a:t>, </a:t>
            </a:r>
            <a:r>
              <a:rPr lang="en-US" dirty="0" err="1" smtClean="0"/>
              <a:t>yuav</a:t>
            </a:r>
            <a:r>
              <a:rPr lang="en-US" dirty="0" smtClean="0"/>
              <a:t> </a:t>
            </a:r>
            <a:r>
              <a:rPr lang="en-US" dirty="0" err="1" smtClean="0"/>
              <a:t>ua</a:t>
            </a:r>
            <a:r>
              <a:rPr lang="en-US" dirty="0" smtClean="0"/>
              <a:t> </a:t>
            </a:r>
            <a:r>
              <a:rPr lang="en-US" dirty="0" err="1"/>
              <a:t>rau</a:t>
            </a:r>
            <a:r>
              <a:rPr lang="en-US" dirty="0"/>
              <a:t> </a:t>
            </a:r>
            <a:r>
              <a:rPr lang="en-US" dirty="0" err="1"/>
              <a:t>muaj</a:t>
            </a:r>
            <a:r>
              <a:rPr lang="en-US" dirty="0"/>
              <a:t> </a:t>
            </a:r>
            <a:r>
              <a:rPr lang="en-US" dirty="0" err="1"/>
              <a:t>ntau</a:t>
            </a:r>
            <a:r>
              <a:rPr lang="en-US" dirty="0"/>
              <a:t> </a:t>
            </a:r>
            <a:r>
              <a:rPr lang="en-US" i="1" dirty="0" err="1"/>
              <a:t>txhiab</a:t>
            </a:r>
            <a:r>
              <a:rPr lang="en-US" i="1" dirty="0"/>
              <a:t> </a:t>
            </a:r>
            <a:r>
              <a:rPr lang="en-US" dirty="0" err="1"/>
              <a:t>tus</a:t>
            </a:r>
            <a:r>
              <a:rPr lang="en-US" dirty="0"/>
              <a:t> </a:t>
            </a:r>
            <a:r>
              <a:rPr lang="en-US" dirty="0" err="1"/>
              <a:t>neeg</a:t>
            </a:r>
            <a:r>
              <a:rPr lang="en-US" dirty="0"/>
              <a:t> </a:t>
            </a:r>
            <a:r>
              <a:rPr lang="en-US" dirty="0" err="1" smtClean="0"/>
              <a:t>yuav</a:t>
            </a:r>
            <a:r>
              <a:rPr lang="en-US" dirty="0" smtClean="0"/>
              <a:t> </a:t>
            </a:r>
            <a:r>
              <a:rPr lang="en-US" dirty="0" err="1" smtClean="0"/>
              <a:t>npau</a:t>
            </a:r>
            <a:r>
              <a:rPr lang="en-US" dirty="0" smtClean="0"/>
              <a:t> </a:t>
            </a:r>
            <a:r>
              <a:rPr lang="en-US" dirty="0"/>
              <a:t>taws, </a:t>
            </a:r>
            <a:r>
              <a:rPr lang="en-US" dirty="0" err="1" smtClean="0"/>
              <a:t>lawv</a:t>
            </a:r>
            <a:r>
              <a:rPr lang="en-US" dirty="0" smtClean="0"/>
              <a:t> </a:t>
            </a:r>
            <a:r>
              <a:rPr lang="en-US" dirty="0" err="1" smtClean="0"/>
              <a:t>yuav</a:t>
            </a:r>
            <a:r>
              <a:rPr lang="en-US" dirty="0" smtClean="0"/>
              <a:t> </a:t>
            </a:r>
            <a:r>
              <a:rPr lang="en-US" dirty="0" err="1" smtClean="0"/>
              <a:t>ua</a:t>
            </a:r>
            <a:r>
              <a:rPr lang="en-US" dirty="0" smtClean="0"/>
              <a:t> </a:t>
            </a:r>
            <a:r>
              <a:rPr lang="en-US" dirty="0" err="1" smtClean="0"/>
              <a:t>tus</a:t>
            </a:r>
            <a:r>
              <a:rPr lang="en-US" dirty="0" smtClean="0"/>
              <a:t> </a:t>
            </a:r>
            <a:r>
              <a:rPr lang="en-US" dirty="0" err="1" smtClean="0"/>
              <a:t>neeg</a:t>
            </a:r>
            <a:r>
              <a:rPr lang="en-US" dirty="0" smtClean="0"/>
              <a:t> tom </a:t>
            </a:r>
            <a:r>
              <a:rPr lang="en-US" dirty="0" err="1"/>
              <a:t>ntej</a:t>
            </a:r>
            <a:r>
              <a:rPr lang="en-US" dirty="0"/>
              <a:t> tom </a:t>
            </a:r>
            <a:r>
              <a:rPr lang="en-US" dirty="0" err="1"/>
              <a:t>qab</a:t>
            </a:r>
            <a:r>
              <a:rPr lang="en-US" dirty="0"/>
              <a:t>, </a:t>
            </a:r>
            <a:r>
              <a:rPr lang="en-US" dirty="0" err="1"/>
              <a:t>thiab</a:t>
            </a:r>
            <a:r>
              <a:rPr lang="en-US" dirty="0"/>
              <a:t> </a:t>
            </a:r>
            <a:r>
              <a:rPr lang="en-US" dirty="0" err="1"/>
              <a:t>chim</a:t>
            </a:r>
            <a:r>
              <a:rPr lang="en-US" dirty="0"/>
              <a:t> </a:t>
            </a:r>
            <a:r>
              <a:rPr lang="en-US" dirty="0" err="1"/>
              <a:t>siab</a:t>
            </a:r>
            <a:r>
              <a:rPr lang="en-US" dirty="0" smtClean="0"/>
              <a:t>)</a:t>
            </a:r>
          </a:p>
          <a:p>
            <a:pPr algn="l"/>
            <a:r>
              <a:rPr lang="en-US" dirty="0"/>
              <a:t>• </a:t>
            </a:r>
            <a:r>
              <a:rPr lang="en-US" dirty="0" err="1" smtClean="0"/>
              <a:t>Cov</a:t>
            </a:r>
            <a:r>
              <a:rPr lang="en-US" dirty="0" smtClean="0"/>
              <a:t> </a:t>
            </a:r>
            <a:r>
              <a:rPr lang="en-US" dirty="0" err="1"/>
              <a:t>hauj</a:t>
            </a:r>
            <a:r>
              <a:rPr lang="en-US" dirty="0"/>
              <a:t> </a:t>
            </a:r>
            <a:r>
              <a:rPr lang="en-US" dirty="0" err="1"/>
              <a:t>lwm</a:t>
            </a:r>
            <a:r>
              <a:rPr lang="en-US" dirty="0"/>
              <a:t> </a:t>
            </a:r>
            <a:r>
              <a:rPr lang="en-US" dirty="0" err="1" smtClean="0"/>
              <a:t>rau</a:t>
            </a:r>
            <a:r>
              <a:rPr lang="en-US" dirty="0" smtClean="0"/>
              <a:t> </a:t>
            </a:r>
            <a:r>
              <a:rPr lang="en-US" dirty="0" err="1" smtClean="0"/>
              <a:t>cov</a:t>
            </a:r>
            <a:r>
              <a:rPr lang="en-US" dirty="0" smtClean="0"/>
              <a:t> </a:t>
            </a:r>
            <a:r>
              <a:rPr lang="en-US" dirty="0" err="1" smtClean="0"/>
              <a:t>neeg</a:t>
            </a:r>
            <a:r>
              <a:rPr lang="en-US" dirty="0" smtClean="0"/>
              <a:t> </a:t>
            </a:r>
            <a:r>
              <a:rPr lang="en-US" dirty="0" err="1" smtClean="0"/>
              <a:t>ua</a:t>
            </a:r>
            <a:r>
              <a:rPr lang="en-US" dirty="0" smtClean="0"/>
              <a:t> </a:t>
            </a:r>
            <a:r>
              <a:rPr lang="en-US" dirty="0" err="1" smtClean="0"/>
              <a:t>huaj</a:t>
            </a:r>
            <a:r>
              <a:rPr lang="en-US" dirty="0" smtClean="0"/>
              <a:t> </a:t>
            </a:r>
            <a:r>
              <a:rPr lang="en-US" dirty="0" err="1" smtClean="0"/>
              <a:t>lwm</a:t>
            </a:r>
            <a:r>
              <a:rPr lang="en-US" dirty="0" smtClean="0"/>
              <a:t> </a:t>
            </a:r>
            <a:r>
              <a:rPr lang="en-US" dirty="0" err="1" smtClean="0"/>
              <a:t>tos</a:t>
            </a:r>
            <a:r>
              <a:rPr lang="en-US" dirty="0" smtClean="0"/>
              <a:t> </a:t>
            </a:r>
            <a:r>
              <a:rPr lang="en-US" dirty="0"/>
              <a:t>Capital Consortia </a:t>
            </a:r>
            <a:r>
              <a:rPr lang="en-US" dirty="0" err="1"/>
              <a:t>yuav</a:t>
            </a:r>
            <a:r>
              <a:rPr lang="en-US" dirty="0"/>
              <a:t> </a:t>
            </a:r>
            <a:r>
              <a:rPr lang="en-US" dirty="0" err="1" smtClean="0"/>
              <a:t>muaj</a:t>
            </a:r>
            <a:r>
              <a:rPr lang="en-US" dirty="0" smtClean="0"/>
              <a:t> </a:t>
            </a:r>
            <a:r>
              <a:rPr lang="en-US" dirty="0" err="1" smtClean="0"/>
              <a:t>hauj</a:t>
            </a:r>
            <a:r>
              <a:rPr lang="en-US" dirty="0" smtClean="0"/>
              <a:t> </a:t>
            </a:r>
            <a:r>
              <a:rPr lang="en-US" dirty="0" err="1" smtClean="0"/>
              <a:t>lwm</a:t>
            </a:r>
            <a:r>
              <a:rPr lang="en-US" dirty="0" smtClean="0"/>
              <a:t> </a:t>
            </a:r>
            <a:r>
              <a:rPr lang="en-US" dirty="0" err="1" smtClean="0"/>
              <a:t>ntau</a:t>
            </a:r>
            <a:r>
              <a:rPr lang="en-US" dirty="0" smtClean="0"/>
              <a:t> </a:t>
            </a:r>
            <a:r>
              <a:rPr lang="en-US" dirty="0" err="1" smtClean="0"/>
              <a:t>uas</a:t>
            </a:r>
            <a:r>
              <a:rPr lang="en-US" dirty="0" smtClean="0"/>
              <a:t> li </a:t>
            </a:r>
            <a:r>
              <a:rPr lang="en-US" dirty="0" err="1" smtClean="0"/>
              <a:t>ib</a:t>
            </a:r>
            <a:r>
              <a:rPr lang="en-US" dirty="0" smtClean="0"/>
              <a:t> </a:t>
            </a:r>
            <a:r>
              <a:rPr lang="en-US" dirty="0" err="1"/>
              <a:t>lub</a:t>
            </a:r>
            <a:r>
              <a:rPr lang="en-US" dirty="0"/>
              <a:t> </a:t>
            </a:r>
            <a:r>
              <a:rPr lang="en-US" dirty="0" err="1"/>
              <a:t>xyoos</a:t>
            </a:r>
            <a:r>
              <a:rPr lang="en-US" dirty="0"/>
              <a:t> </a:t>
            </a:r>
            <a:r>
              <a:rPr lang="en-US" dirty="0" smtClean="0"/>
              <a:t>tag </a:t>
            </a:r>
            <a:r>
              <a:rPr lang="en-US" dirty="0" err="1" smtClean="0"/>
              <a:t>nrho</a:t>
            </a:r>
            <a:r>
              <a:rPr lang="en-US" dirty="0" smtClean="0"/>
              <a:t> </a:t>
            </a:r>
            <a:r>
              <a:rPr lang="en-US" dirty="0" err="1"/>
              <a:t>thaum</a:t>
            </a:r>
            <a:r>
              <a:rPr lang="en-US" dirty="0"/>
              <a:t> </a:t>
            </a:r>
            <a:r>
              <a:rPr lang="en-US" dirty="0" err="1"/>
              <a:t>lub</a:t>
            </a:r>
            <a:r>
              <a:rPr lang="en-US" dirty="0"/>
              <a:t> </a:t>
            </a:r>
            <a:r>
              <a:rPr lang="en-US" dirty="0" err="1"/>
              <a:t>sij</a:t>
            </a:r>
            <a:r>
              <a:rPr lang="en-US" dirty="0"/>
              <a:t> </a:t>
            </a:r>
            <a:r>
              <a:rPr lang="en-US" dirty="0" err="1"/>
              <a:t>hawm</a:t>
            </a:r>
            <a:r>
              <a:rPr lang="en-US" dirty="0"/>
              <a:t> </a:t>
            </a:r>
            <a:r>
              <a:rPr lang="en-US" dirty="0" err="1"/>
              <a:t>thim</a:t>
            </a:r>
            <a:r>
              <a:rPr lang="en-US" dirty="0"/>
              <a:t> </a:t>
            </a:r>
            <a:r>
              <a:rPr lang="en-US" dirty="0" err="1"/>
              <a:t>rov</a:t>
            </a:r>
            <a:r>
              <a:rPr lang="en-US" dirty="0"/>
              <a:t> </a:t>
            </a:r>
            <a:r>
              <a:rPr lang="en-US" dirty="0" err="1" smtClean="0"/>
              <a:t>qab</a:t>
            </a:r>
            <a:r>
              <a:rPr lang="en-US" dirty="0" smtClean="0"/>
              <a:t> </a:t>
            </a:r>
            <a:r>
              <a:rPr lang="en-US" dirty="0" err="1" smtClean="0"/>
              <a:t>pib</a:t>
            </a:r>
            <a:r>
              <a:rPr lang="en-US" dirty="0" smtClean="0"/>
              <a:t>.</a:t>
            </a:r>
            <a:endParaRPr lang="en-US" dirty="0"/>
          </a:p>
          <a:p>
            <a:pPr algn="l"/>
            <a:r>
              <a:rPr lang="en-US" dirty="0" smtClean="0"/>
              <a:t>• </a:t>
            </a:r>
            <a:r>
              <a:rPr lang="en-US" dirty="0"/>
              <a:t>Kev </a:t>
            </a:r>
            <a:r>
              <a:rPr lang="en-US" dirty="0" err="1"/>
              <a:t>kub</a:t>
            </a:r>
            <a:r>
              <a:rPr lang="en-US" dirty="0"/>
              <a:t> </a:t>
            </a:r>
            <a:r>
              <a:rPr lang="en-US" dirty="0" err="1"/>
              <a:t>ntxhov</a:t>
            </a:r>
            <a:r>
              <a:rPr lang="en-US" dirty="0"/>
              <a:t> </a:t>
            </a:r>
            <a:r>
              <a:rPr lang="en-US" dirty="0" err="1"/>
              <a:t>rau</a:t>
            </a:r>
            <a:r>
              <a:rPr lang="en-US" dirty="0"/>
              <a:t> </a:t>
            </a:r>
            <a:r>
              <a:rPr lang="en-US" dirty="0" err="1"/>
              <a:t>lub</a:t>
            </a:r>
            <a:r>
              <a:rPr lang="en-US" dirty="0"/>
              <a:t> </a:t>
            </a:r>
            <a:r>
              <a:rPr lang="en-US" dirty="0" err="1"/>
              <a:t>zej</a:t>
            </a:r>
            <a:r>
              <a:rPr lang="en-US" dirty="0"/>
              <a:t> </a:t>
            </a:r>
            <a:r>
              <a:rPr lang="en-US" dirty="0" err="1"/>
              <a:t>zog</a:t>
            </a:r>
            <a:r>
              <a:rPr lang="en-US" dirty="0"/>
              <a:t> </a:t>
            </a:r>
            <a:r>
              <a:rPr lang="en-US" dirty="0" err="1"/>
              <a:t>yuav</a:t>
            </a:r>
            <a:r>
              <a:rPr lang="en-US" dirty="0"/>
              <a:t> </a:t>
            </a:r>
            <a:r>
              <a:rPr lang="en-US" dirty="0" err="1"/>
              <a:t>tob</a:t>
            </a:r>
            <a:r>
              <a:rPr lang="en-US" dirty="0"/>
              <a:t> </a:t>
            </a:r>
            <a:r>
              <a:rPr lang="en-US" dirty="0" err="1"/>
              <a:t>thiab</a:t>
            </a:r>
            <a:r>
              <a:rPr lang="en-US" dirty="0"/>
              <a:t> </a:t>
            </a:r>
            <a:r>
              <a:rPr lang="en-US" dirty="0" err="1"/>
              <a:t>dav</a:t>
            </a:r>
            <a:r>
              <a:rPr lang="en-US" dirty="0"/>
              <a:t> </a:t>
            </a:r>
            <a:r>
              <a:rPr lang="en-US" dirty="0" err="1"/>
              <a:t>heev</a:t>
            </a:r>
            <a:r>
              <a:rPr lang="en-US" dirty="0" smtClean="0"/>
              <a:t>.</a:t>
            </a:r>
          </a:p>
          <a:p>
            <a:pPr algn="l"/>
            <a:r>
              <a:rPr lang="en-US" dirty="0" smtClean="0"/>
              <a:t>	• </a:t>
            </a:r>
            <a:r>
              <a:rPr lang="en-US" dirty="0" err="1"/>
              <a:t>Ntxim</a:t>
            </a:r>
            <a:r>
              <a:rPr lang="en-US" dirty="0"/>
              <a:t> li </a:t>
            </a:r>
            <a:r>
              <a:rPr lang="en-US" dirty="0" err="1"/>
              <a:t>yuav</a:t>
            </a:r>
            <a:r>
              <a:rPr lang="en-US" dirty="0"/>
              <a:t> </a:t>
            </a:r>
            <a:r>
              <a:rPr lang="en-US" dirty="0" err="1"/>
              <a:t>muaj</a:t>
            </a:r>
            <a:r>
              <a:rPr lang="en-US" dirty="0"/>
              <a:t> </a:t>
            </a:r>
            <a:r>
              <a:rPr lang="en-US" dirty="0" err="1"/>
              <a:t>ntau</a:t>
            </a:r>
            <a:r>
              <a:rPr lang="en-US" dirty="0"/>
              <a:t> </a:t>
            </a:r>
            <a:r>
              <a:rPr lang="en-US" dirty="0" err="1"/>
              <a:t>tus</a:t>
            </a:r>
            <a:r>
              <a:rPr lang="en-US" dirty="0"/>
              <a:t> </a:t>
            </a:r>
            <a:r>
              <a:rPr lang="en-US" dirty="0" err="1"/>
              <a:t>neeg</a:t>
            </a:r>
            <a:r>
              <a:rPr lang="en-US" dirty="0"/>
              <a:t> </a:t>
            </a:r>
            <a:r>
              <a:rPr lang="en-US" dirty="0" err="1"/>
              <a:t>yuav</a:t>
            </a:r>
            <a:r>
              <a:rPr lang="en-US" dirty="0"/>
              <a:t> </a:t>
            </a:r>
            <a:r>
              <a:rPr lang="en-US" dirty="0" err="1"/>
              <a:t>poob</a:t>
            </a:r>
            <a:r>
              <a:rPr lang="en-US" dirty="0"/>
              <a:t> Medicaid </a:t>
            </a:r>
            <a:r>
              <a:rPr lang="en-US" dirty="0" err="1"/>
              <a:t>mus</a:t>
            </a:r>
            <a:r>
              <a:rPr lang="en-US" dirty="0"/>
              <a:t> </a:t>
            </a:r>
            <a:r>
              <a:rPr lang="en-US" dirty="0" err="1"/>
              <a:t>thiab</a:t>
            </a:r>
            <a:r>
              <a:rPr lang="en-US" dirty="0"/>
              <a:t> </a:t>
            </a:r>
            <a:r>
              <a:rPr lang="en-US" dirty="0" err="1"/>
              <a:t>yuav</a:t>
            </a:r>
            <a:r>
              <a:rPr lang="en-US" dirty="0"/>
              <a:t> </a:t>
            </a:r>
            <a:r>
              <a:rPr lang="en-US" dirty="0" err="1"/>
              <a:t>tsum</a:t>
            </a:r>
            <a:r>
              <a:rPr lang="en-US" dirty="0"/>
              <a:t> tau </a:t>
            </a:r>
            <a:r>
              <a:rPr lang="en-US" dirty="0" err="1"/>
              <a:t>mus</a:t>
            </a:r>
            <a:r>
              <a:rPr lang="en-US" dirty="0"/>
              <a:t> </a:t>
            </a:r>
            <a:r>
              <a:rPr lang="en-US" dirty="0" err="1" smtClean="0"/>
              <a:t>yuav</a:t>
            </a:r>
            <a:r>
              <a:rPr lang="en-US" dirty="0" smtClean="0"/>
              <a:t> </a:t>
            </a:r>
            <a:r>
              <a:rPr lang="en-US" dirty="0" err="1" smtClean="0"/>
              <a:t>kho</a:t>
            </a:r>
            <a:r>
              <a:rPr lang="en-US" dirty="0" smtClean="0"/>
              <a:t> </a:t>
            </a:r>
            <a:r>
              <a:rPr lang="en-US" dirty="0"/>
              <a:t>mob </a:t>
            </a:r>
            <a:r>
              <a:rPr lang="en-US" dirty="0" err="1"/>
              <a:t>los</a:t>
            </a:r>
            <a:r>
              <a:rPr lang="en-US" dirty="0"/>
              <a:t> </a:t>
            </a:r>
            <a:r>
              <a:rPr lang="en-US" dirty="0" err="1" smtClean="0"/>
              <a:t>ntawm</a:t>
            </a:r>
            <a:r>
              <a:rPr lang="en-US" dirty="0" smtClean="0"/>
              <a:t> HealthCare.gov </a:t>
            </a:r>
            <a:r>
              <a:rPr lang="en-US" dirty="0" err="1"/>
              <a:t>thiab</a:t>
            </a:r>
            <a:r>
              <a:rPr lang="en-US" dirty="0"/>
              <a:t>/</a:t>
            </a:r>
            <a:r>
              <a:rPr lang="en-US" dirty="0" err="1"/>
              <a:t>los</a:t>
            </a:r>
            <a:r>
              <a:rPr lang="en-US" dirty="0"/>
              <a:t> sis </a:t>
            </a:r>
            <a:r>
              <a:rPr lang="en-US" dirty="0" err="1"/>
              <a:t>ntsib</a:t>
            </a:r>
            <a:r>
              <a:rPr lang="en-US" dirty="0"/>
              <a:t> </a:t>
            </a:r>
            <a:r>
              <a:rPr lang="en-US" dirty="0" err="1"/>
              <a:t>kev</a:t>
            </a:r>
            <a:r>
              <a:rPr lang="en-US" dirty="0"/>
              <a:t> </a:t>
            </a:r>
            <a:r>
              <a:rPr lang="en-US" dirty="0" err="1"/>
              <a:t>tsis</a:t>
            </a:r>
            <a:r>
              <a:rPr lang="en-US" dirty="0"/>
              <a:t> </a:t>
            </a:r>
            <a:r>
              <a:rPr lang="en-US" dirty="0" err="1"/>
              <a:t>muaj</a:t>
            </a:r>
            <a:r>
              <a:rPr lang="en-US" dirty="0"/>
              <a:t> </a:t>
            </a:r>
            <a:r>
              <a:rPr lang="en-US" dirty="0" err="1"/>
              <a:t>zaub</a:t>
            </a:r>
            <a:r>
              <a:rPr lang="en-US" dirty="0"/>
              <a:t> </a:t>
            </a:r>
            <a:r>
              <a:rPr lang="en-US" dirty="0" err="1"/>
              <a:t>mov</a:t>
            </a:r>
            <a:r>
              <a:rPr lang="en-US" dirty="0"/>
              <a:t> </a:t>
            </a:r>
            <a:r>
              <a:rPr lang="en-US" dirty="0" err="1"/>
              <a:t>noj</a:t>
            </a:r>
            <a:r>
              <a:rPr lang="en-US" dirty="0"/>
              <a:t> </a:t>
            </a:r>
            <a:r>
              <a:rPr lang="en-US" dirty="0" err="1"/>
              <a:t>txaus</a:t>
            </a:r>
            <a:r>
              <a:rPr lang="en-US" dirty="0"/>
              <a:t> </a:t>
            </a:r>
            <a:r>
              <a:rPr lang="en-US" dirty="0" err="1"/>
              <a:t>ntau</a:t>
            </a:r>
            <a:r>
              <a:rPr lang="en-US" dirty="0"/>
              <a:t> </a:t>
            </a:r>
            <a:r>
              <a:rPr lang="en-US" dirty="0" err="1"/>
              <a:t>ntxiv</a:t>
            </a:r>
            <a:r>
              <a:rPr lang="en-US" dirty="0"/>
              <a:t> </a:t>
            </a:r>
            <a:r>
              <a:rPr lang="en-US" dirty="0" err="1"/>
              <a:t>tuaj</a:t>
            </a:r>
            <a:r>
              <a:rPr lang="en-US" dirty="0" smtClean="0"/>
              <a:t>.</a:t>
            </a:r>
          </a:p>
          <a:p>
            <a:pPr algn="l"/>
            <a:r>
              <a:rPr lang="en-US" dirty="0" smtClean="0"/>
              <a:t>	• </a:t>
            </a:r>
            <a:r>
              <a:rPr lang="en-US" dirty="0" err="1" smtClean="0"/>
              <a:t>Cov</a:t>
            </a:r>
            <a:r>
              <a:rPr lang="en-US" dirty="0" smtClean="0"/>
              <a:t> </a:t>
            </a:r>
            <a:r>
              <a:rPr lang="en-US" dirty="0" err="1"/>
              <a:t>neeg</a:t>
            </a:r>
            <a:r>
              <a:rPr lang="en-US" dirty="0"/>
              <a:t> </a:t>
            </a:r>
            <a:r>
              <a:rPr lang="en-US" dirty="0" err="1"/>
              <a:t>muab</a:t>
            </a:r>
            <a:r>
              <a:rPr lang="en-US" dirty="0"/>
              <a:t> </a:t>
            </a:r>
            <a:r>
              <a:rPr lang="en-US" dirty="0" err="1"/>
              <a:t>kev</a:t>
            </a:r>
            <a:r>
              <a:rPr lang="en-US" dirty="0"/>
              <a:t> </a:t>
            </a:r>
            <a:r>
              <a:rPr lang="en-US" dirty="0" err="1"/>
              <a:t>pab</a:t>
            </a:r>
            <a:r>
              <a:rPr lang="en-US" dirty="0"/>
              <a:t> </a:t>
            </a:r>
            <a:r>
              <a:rPr lang="en-US" dirty="0" err="1"/>
              <a:t>cuam</a:t>
            </a:r>
            <a:r>
              <a:rPr lang="en-US" dirty="0"/>
              <a:t> </a:t>
            </a:r>
            <a:r>
              <a:rPr lang="en-US" dirty="0" err="1"/>
              <a:t>thiab</a:t>
            </a:r>
            <a:r>
              <a:rPr lang="en-US" dirty="0"/>
              <a:t> </a:t>
            </a:r>
            <a:r>
              <a:rPr lang="en-US" dirty="0" err="1"/>
              <a:t>cov</a:t>
            </a:r>
            <a:r>
              <a:rPr lang="en-US" dirty="0"/>
              <a:t> </a:t>
            </a:r>
            <a:r>
              <a:rPr lang="en-US" dirty="0" err="1"/>
              <a:t>neeg</a:t>
            </a:r>
            <a:r>
              <a:rPr lang="en-US" dirty="0"/>
              <a:t> </a:t>
            </a:r>
            <a:r>
              <a:rPr lang="en-US" dirty="0" err="1"/>
              <a:t>siv</a:t>
            </a:r>
            <a:r>
              <a:rPr lang="en-US" dirty="0"/>
              <a:t> </a:t>
            </a:r>
            <a:r>
              <a:rPr lang="en-US" dirty="0" err="1" smtClean="0"/>
              <a:t>kev</a:t>
            </a:r>
            <a:r>
              <a:rPr lang="en-US" dirty="0" smtClean="0"/>
              <a:t> </a:t>
            </a:r>
            <a:r>
              <a:rPr lang="en-US" dirty="0" err="1" smtClean="0"/>
              <a:t>kuaj</a:t>
            </a:r>
            <a:r>
              <a:rPr lang="en-US" dirty="0" smtClean="0"/>
              <a:t> mob </a:t>
            </a:r>
            <a:r>
              <a:rPr lang="en-US" dirty="0" err="1" smtClean="0"/>
              <a:t>yuav</a:t>
            </a:r>
            <a:r>
              <a:rPr lang="en-US" dirty="0" smtClean="0"/>
              <a:t> </a:t>
            </a:r>
            <a:r>
              <a:rPr lang="en-US" dirty="0" err="1" smtClean="0"/>
              <a:t>muaj</a:t>
            </a:r>
            <a:r>
              <a:rPr lang="en-US" dirty="0" smtClean="0"/>
              <a:t> </a:t>
            </a:r>
            <a:r>
              <a:rPr lang="en-US" dirty="0" err="1" smtClean="0"/>
              <a:t>coob</a:t>
            </a:r>
            <a:r>
              <a:rPr lang="en-US" dirty="0" smtClean="0"/>
              <a:t> </a:t>
            </a:r>
            <a:r>
              <a:rPr lang="en-US" dirty="0" err="1" smtClean="0"/>
              <a:t>leej</a:t>
            </a:r>
            <a:r>
              <a:rPr lang="en-US" dirty="0" smtClean="0"/>
              <a:t> </a:t>
            </a:r>
            <a:r>
              <a:rPr lang="en-US" dirty="0" err="1" smtClean="0"/>
              <a:t>tsis</a:t>
            </a:r>
            <a:r>
              <a:rPr lang="en-US" dirty="0" smtClean="0"/>
              <a:t> </a:t>
            </a:r>
            <a:r>
              <a:rPr lang="en-US" dirty="0" err="1"/>
              <a:t>txaus</a:t>
            </a:r>
            <a:r>
              <a:rPr lang="en-US" dirty="0"/>
              <a:t> </a:t>
            </a:r>
            <a:r>
              <a:rPr lang="en-US" dirty="0" err="1"/>
              <a:t>siab</a:t>
            </a:r>
            <a:r>
              <a:rPr lang="en-US" dirty="0"/>
              <a:t> </a:t>
            </a:r>
            <a:r>
              <a:rPr lang="en-US" dirty="0" err="1"/>
              <a:t>rau</a:t>
            </a:r>
            <a:r>
              <a:rPr lang="en-US" dirty="0"/>
              <a:t> </a:t>
            </a:r>
            <a:r>
              <a:rPr lang="en-US" dirty="0" err="1"/>
              <a:t>cov</a:t>
            </a:r>
            <a:r>
              <a:rPr lang="en-US" dirty="0"/>
              <a:t> </a:t>
            </a:r>
            <a:r>
              <a:rPr lang="en-US" dirty="0" err="1" smtClean="0"/>
              <a:t>kev</a:t>
            </a:r>
            <a:r>
              <a:rPr lang="en-US" dirty="0" smtClean="0"/>
              <a:t> </a:t>
            </a:r>
            <a:r>
              <a:rPr lang="en-US" dirty="0" err="1" smtClean="0"/>
              <a:t>pab</a:t>
            </a:r>
            <a:r>
              <a:rPr lang="en-US" dirty="0" smtClean="0"/>
              <a:t> </a:t>
            </a:r>
            <a:r>
              <a:rPr lang="en-US" dirty="0" err="1" smtClean="0"/>
              <a:t>nyob</a:t>
            </a:r>
            <a:r>
              <a:rPr lang="en-US" dirty="0" smtClean="0"/>
              <a:t> </a:t>
            </a:r>
            <a:r>
              <a:rPr lang="en-US" dirty="0" err="1" smtClean="0"/>
              <a:t>rau</a:t>
            </a:r>
            <a:r>
              <a:rPr lang="en-US" dirty="0" smtClean="0"/>
              <a:t> </a:t>
            </a:r>
            <a:r>
              <a:rPr lang="en-US" dirty="0" err="1" smtClean="0"/>
              <a:t>haus</a:t>
            </a:r>
            <a:r>
              <a:rPr lang="en-US" dirty="0" smtClean="0"/>
              <a:t> </a:t>
            </a:r>
            <a:r>
              <a:rPr lang="en-US" dirty="0" err="1" smtClean="0"/>
              <a:t>cov</a:t>
            </a:r>
            <a:r>
              <a:rPr lang="en-US" dirty="0" smtClean="0"/>
              <a:t> </a:t>
            </a:r>
            <a:r>
              <a:rPr lang="en-US" dirty="0" err="1" smtClean="0"/>
              <a:t>nyiaj</a:t>
            </a:r>
            <a:r>
              <a:rPr lang="en-US" dirty="0" smtClean="0"/>
              <a:t> </a:t>
            </a:r>
            <a:r>
              <a:rPr lang="en-US" dirty="0" err="1" smtClean="0"/>
              <a:t>lov</a:t>
            </a:r>
            <a:r>
              <a:rPr lang="en-US" dirty="0" smtClean="0"/>
              <a:t> </a:t>
            </a:r>
            <a:r>
              <a:rPr lang="en-US" dirty="0" err="1" smtClean="0"/>
              <a:t>mus</a:t>
            </a:r>
            <a:r>
              <a:rPr lang="en-US" dirty="0" smtClean="0"/>
              <a:t> </a:t>
            </a:r>
            <a:r>
              <a:rPr lang="en-US" dirty="0" err="1" smtClean="0"/>
              <a:t>pab</a:t>
            </a:r>
            <a:r>
              <a:rPr lang="en-US" dirty="0" smtClean="0"/>
              <a:t> </a:t>
            </a:r>
            <a:r>
              <a:rPr lang="en-US" dirty="0" err="1" smtClean="0"/>
              <a:t>rau</a:t>
            </a:r>
            <a:r>
              <a:rPr lang="en-US" dirty="0" smtClean="0"/>
              <a:t>  </a:t>
            </a:r>
            <a:r>
              <a:rPr lang="en-US" dirty="0"/>
              <a:t>MA </a:t>
            </a:r>
            <a:r>
              <a:rPr lang="en-US" dirty="0" err="1"/>
              <a:t>xws</a:t>
            </a:r>
            <a:r>
              <a:rPr lang="en-US" dirty="0"/>
              <a:t> li </a:t>
            </a:r>
            <a:r>
              <a:rPr lang="en-US" dirty="0" err="1"/>
              <a:t>kev</a:t>
            </a:r>
            <a:r>
              <a:rPr lang="en-US" dirty="0"/>
              <a:t> </a:t>
            </a:r>
            <a:r>
              <a:rPr lang="en-US" dirty="0" err="1"/>
              <a:t>kho</a:t>
            </a:r>
            <a:r>
              <a:rPr lang="en-US" dirty="0"/>
              <a:t> mob fab </a:t>
            </a:r>
            <a:r>
              <a:rPr lang="en-US" dirty="0" err="1"/>
              <a:t>kev</a:t>
            </a:r>
            <a:r>
              <a:rPr lang="en-US" dirty="0"/>
              <a:t> </a:t>
            </a:r>
            <a:r>
              <a:rPr lang="en-US" dirty="0" err="1"/>
              <a:t>coj</a:t>
            </a:r>
            <a:r>
              <a:rPr lang="en-US" dirty="0"/>
              <a:t> </a:t>
            </a:r>
            <a:r>
              <a:rPr lang="en-US" dirty="0" err="1"/>
              <a:t>cwj</a:t>
            </a:r>
            <a:r>
              <a:rPr lang="en-US" dirty="0"/>
              <a:t> </a:t>
            </a:r>
            <a:r>
              <a:rPr lang="en-US" dirty="0" err="1"/>
              <a:t>pwm</a:t>
            </a:r>
            <a:r>
              <a:rPr lang="en-US" dirty="0"/>
              <a:t>.</a:t>
            </a:r>
            <a:endParaRPr lang="en-US" sz="21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6" name="TextBox 5"/>
          <p:cNvSpPr txBox="1"/>
          <p:nvPr/>
        </p:nvSpPr>
        <p:spPr>
          <a:xfrm>
            <a:off x="1654228" y="897769"/>
            <a:ext cx="7740981" cy="461665"/>
          </a:xfrm>
          <a:prstGeom prst="rect">
            <a:avLst/>
          </a:prstGeom>
          <a:noFill/>
        </p:spPr>
        <p:txBody>
          <a:bodyPr wrap="square" rtlCol="0">
            <a:spAutoFit/>
          </a:bodyPr>
          <a:lstStyle/>
          <a:p>
            <a:r>
              <a:rPr lang="en-US" sz="2400" dirty="0">
                <a:solidFill>
                  <a:srgbClr val="F7941D"/>
                </a:solidFill>
                <a:latin typeface="Century Gothic" panose="020B0502020202020204" pitchFamily="34" charset="0"/>
              </a:rPr>
              <a:t>COVID-19 Unwinding</a:t>
            </a:r>
          </a:p>
        </p:txBody>
      </p:sp>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84374321"/>
      </p:ext>
    </p:extLst>
  </p:cSld>
  <p:clrMapOvr>
    <a:masterClrMapping/>
  </p:clrMapOvr>
  <mc:AlternateContent xmlns:mc="http://schemas.openxmlformats.org/markup-compatibility/2006" xmlns:p14="http://schemas.microsoft.com/office/powerpoint/2010/main">
    <mc:Choice Requires="p14">
      <p:transition spd="slow" p14:dur="2000" advTm="134597"/>
    </mc:Choice>
    <mc:Fallback xmlns="">
      <p:transition spd="slow" advTm="134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extLst mod="1">
    <p:ext uri="{6950BFC3-D8DA-4A85-94F7-54DA5524770B}">
      <p188:commentRel xmlns="" xmlns:p188="http://schemas.microsoft.com/office/powerpoint/2018/8/main" r:id="rId7"/>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3678" y="1528648"/>
            <a:ext cx="10676429" cy="5329352"/>
          </a:xfrm>
        </p:spPr>
        <p:txBody>
          <a:bodyPr>
            <a:normAutofit fontScale="70000" lnSpcReduction="20000"/>
          </a:bodyPr>
          <a:lstStyle/>
          <a:p>
            <a:r>
              <a:rPr lang="en-US" b="1" i="1" dirty="0" err="1"/>
              <a:t>Cov</a:t>
            </a:r>
            <a:r>
              <a:rPr lang="en-US" b="1" i="1" dirty="0"/>
              <a:t> </a:t>
            </a:r>
            <a:r>
              <a:rPr lang="en-US" b="1" i="1" dirty="0" err="1"/>
              <a:t>kev</a:t>
            </a:r>
            <a:r>
              <a:rPr lang="en-US" b="1" i="1" dirty="0"/>
              <a:t> </a:t>
            </a:r>
            <a:r>
              <a:rPr lang="en-US" b="1" i="1" dirty="0" err="1"/>
              <a:t>cuam</a:t>
            </a:r>
            <a:r>
              <a:rPr lang="en-US" b="1" i="1" dirty="0"/>
              <a:t> </a:t>
            </a:r>
            <a:r>
              <a:rPr lang="en-US" b="1" i="1" dirty="0" err="1"/>
              <a:t>tshuam</a:t>
            </a:r>
            <a:r>
              <a:rPr lang="en-US" b="1" i="1" dirty="0"/>
              <a:t> </a:t>
            </a:r>
            <a:r>
              <a:rPr lang="en-US" b="1" i="1" dirty="0" err="1"/>
              <a:t>loj</a:t>
            </a:r>
            <a:r>
              <a:rPr lang="en-US" b="1" i="1" dirty="0"/>
              <a:t> </a:t>
            </a:r>
            <a:r>
              <a:rPr lang="en-US" b="1" i="1" dirty="0" err="1"/>
              <a:t>rau</a:t>
            </a:r>
            <a:r>
              <a:rPr lang="en-US" b="1" i="1" dirty="0"/>
              <a:t> </a:t>
            </a:r>
            <a:r>
              <a:rPr lang="en-US" b="1" i="1" dirty="0" err="1"/>
              <a:t>peb</a:t>
            </a:r>
            <a:r>
              <a:rPr lang="en-US" b="1" i="1" dirty="0"/>
              <a:t> </a:t>
            </a:r>
            <a:r>
              <a:rPr lang="en-US" b="1" i="1" dirty="0" err="1"/>
              <a:t>lub</a:t>
            </a:r>
            <a:r>
              <a:rPr lang="en-US" b="1" i="1" dirty="0"/>
              <a:t> </a:t>
            </a:r>
            <a:r>
              <a:rPr lang="en-US" b="1" i="1" dirty="0" err="1"/>
              <a:t>zej</a:t>
            </a:r>
            <a:r>
              <a:rPr lang="en-US" b="1" i="1" dirty="0"/>
              <a:t> </a:t>
            </a:r>
            <a:r>
              <a:rPr lang="en-US" b="1" i="1" dirty="0" err="1"/>
              <a:t>zog</a:t>
            </a:r>
            <a:endParaRPr lang="en-US" b="1" i="1" dirty="0"/>
          </a:p>
          <a:p>
            <a:r>
              <a:rPr lang="en-US" b="1" i="1" dirty="0"/>
              <a:t>Kev </a:t>
            </a:r>
            <a:r>
              <a:rPr lang="en-US" b="1" i="1" dirty="0" err="1"/>
              <a:t>npaj</a:t>
            </a:r>
            <a:r>
              <a:rPr lang="en-US" b="1" i="1" dirty="0"/>
              <a:t> </a:t>
            </a:r>
            <a:r>
              <a:rPr lang="en-US" b="1" i="1" dirty="0" err="1" smtClean="0"/>
              <a:t>nyiaj</a:t>
            </a:r>
            <a:r>
              <a:rPr lang="en-US" b="1" i="1" dirty="0" smtClean="0"/>
              <a:t> </a:t>
            </a:r>
            <a:r>
              <a:rPr lang="en-US" b="1" i="1" dirty="0" err="1"/>
              <a:t>muab</a:t>
            </a:r>
            <a:r>
              <a:rPr lang="en-US" b="1" i="1" dirty="0"/>
              <a:t> </a:t>
            </a:r>
            <a:r>
              <a:rPr lang="en-US" b="1" i="1" dirty="0" err="1"/>
              <a:t>noj</a:t>
            </a:r>
            <a:r>
              <a:rPr lang="en-US" b="1" i="1" dirty="0"/>
              <a:t> </a:t>
            </a:r>
            <a:r>
              <a:rPr lang="en-US" b="1" i="1" dirty="0" err="1"/>
              <a:t>rau</a:t>
            </a:r>
            <a:r>
              <a:rPr lang="en-US" b="1" i="1" dirty="0"/>
              <a:t> </a:t>
            </a:r>
            <a:r>
              <a:rPr lang="en-US" b="1" i="1" dirty="0" err="1"/>
              <a:t>qhov</a:t>
            </a:r>
            <a:r>
              <a:rPr lang="en-US" b="1" i="1" dirty="0"/>
              <a:t> unwinding :</a:t>
            </a:r>
          </a:p>
          <a:p>
            <a:pPr algn="l"/>
            <a:endParaRPr lang="en-US" b="1" i="1" dirty="0"/>
          </a:p>
          <a:p>
            <a:pPr algn="l"/>
            <a:r>
              <a:rPr lang="en-US" dirty="0"/>
              <a:t>• Kev </a:t>
            </a:r>
            <a:r>
              <a:rPr lang="en-US" dirty="0" err="1" smtClean="0"/>
              <a:t>faib</a:t>
            </a:r>
            <a:r>
              <a:rPr lang="en-US" dirty="0" smtClean="0"/>
              <a:t> </a:t>
            </a:r>
            <a:r>
              <a:rPr lang="en-US" dirty="0" err="1"/>
              <a:t>n</a:t>
            </a:r>
            <a:r>
              <a:rPr lang="en-US" dirty="0" err="1" smtClean="0"/>
              <a:t>yiaj</a:t>
            </a:r>
            <a:r>
              <a:rPr lang="en-US" dirty="0" smtClean="0"/>
              <a:t> </a:t>
            </a:r>
            <a:r>
              <a:rPr lang="en-US" dirty="0" err="1" smtClean="0"/>
              <a:t>thaum</a:t>
            </a:r>
            <a:r>
              <a:rPr lang="en-US" dirty="0" smtClean="0"/>
              <a:t> </a:t>
            </a:r>
            <a:r>
              <a:rPr lang="en-US" dirty="0" err="1" smtClean="0"/>
              <a:t>muaj</a:t>
            </a:r>
            <a:r>
              <a:rPr lang="en-US" dirty="0" smtClean="0"/>
              <a:t> </a:t>
            </a:r>
            <a:r>
              <a:rPr lang="en-US" dirty="0" err="1"/>
              <a:t>x</a:t>
            </a:r>
            <a:r>
              <a:rPr lang="en-US" dirty="0" err="1" smtClean="0"/>
              <a:t>wm</a:t>
            </a:r>
            <a:r>
              <a:rPr lang="en-US" dirty="0" smtClean="0"/>
              <a:t> </a:t>
            </a:r>
            <a:r>
              <a:rPr lang="en-US" dirty="0" err="1" smtClean="0"/>
              <a:t>txheej</a:t>
            </a:r>
            <a:r>
              <a:rPr lang="en-US" dirty="0" smtClean="0"/>
              <a:t> </a:t>
            </a:r>
            <a:r>
              <a:rPr lang="en-US" dirty="0" err="1" smtClean="0"/>
              <a:t>ti</a:t>
            </a:r>
            <a:r>
              <a:rPr lang="en-US" dirty="0" smtClean="0"/>
              <a:t> </a:t>
            </a:r>
            <a:r>
              <a:rPr lang="en-US" dirty="0" err="1" smtClean="0"/>
              <a:t>tes</a:t>
            </a:r>
            <a:r>
              <a:rPr lang="en-US" dirty="0" smtClean="0"/>
              <a:t> </a:t>
            </a:r>
            <a:r>
              <a:rPr lang="en-US" dirty="0" err="1" smtClean="0"/>
              <a:t>ti</a:t>
            </a:r>
            <a:r>
              <a:rPr lang="en-US" dirty="0" smtClean="0"/>
              <a:t> taw </a:t>
            </a:r>
            <a:r>
              <a:rPr lang="en-US" dirty="0" err="1"/>
              <a:t>yog</a:t>
            </a:r>
            <a:r>
              <a:rPr lang="en-US" dirty="0"/>
              <a:t> </a:t>
            </a:r>
            <a:r>
              <a:rPr lang="en-US" dirty="0" err="1"/>
              <a:t>cov</a:t>
            </a:r>
            <a:r>
              <a:rPr lang="en-US" dirty="0"/>
              <a:t> </a:t>
            </a:r>
            <a:r>
              <a:rPr lang="en-US" dirty="0" err="1"/>
              <a:t>nyiaj</a:t>
            </a:r>
            <a:r>
              <a:rPr lang="en-US" dirty="0"/>
              <a:t> </a:t>
            </a:r>
            <a:r>
              <a:rPr lang="en-US" dirty="0" err="1"/>
              <a:t>pab</a:t>
            </a:r>
            <a:r>
              <a:rPr lang="en-US" dirty="0"/>
              <a:t> </a:t>
            </a:r>
            <a:r>
              <a:rPr lang="en-US" dirty="0" err="1"/>
              <a:t>ntau</a:t>
            </a:r>
            <a:r>
              <a:rPr lang="en-US" dirty="0"/>
              <a:t> </a:t>
            </a:r>
            <a:r>
              <a:rPr lang="en-US" dirty="0" err="1"/>
              <a:t>ntxiv</a:t>
            </a:r>
            <a:r>
              <a:rPr lang="en-US" dirty="0"/>
              <a:t> </a:t>
            </a:r>
            <a:r>
              <a:rPr lang="en-US" dirty="0" err="1"/>
              <a:t>uas</a:t>
            </a:r>
            <a:r>
              <a:rPr lang="en-US" dirty="0"/>
              <a:t> </a:t>
            </a:r>
            <a:r>
              <a:rPr lang="en-US" dirty="0" err="1"/>
              <a:t>FoodShare</a:t>
            </a:r>
            <a:r>
              <a:rPr lang="en-US" dirty="0"/>
              <a:t> </a:t>
            </a:r>
            <a:r>
              <a:rPr lang="en-US" dirty="0" err="1"/>
              <a:t>cov</a:t>
            </a:r>
            <a:r>
              <a:rPr lang="en-US" dirty="0"/>
              <a:t> </a:t>
            </a:r>
            <a:r>
              <a:rPr lang="en-US" dirty="0" err="1"/>
              <a:t>tswv</a:t>
            </a:r>
            <a:r>
              <a:rPr lang="en-US" dirty="0"/>
              <a:t> </a:t>
            </a:r>
            <a:r>
              <a:rPr lang="en-US" dirty="0" err="1"/>
              <a:t>cuab</a:t>
            </a:r>
            <a:r>
              <a:rPr lang="en-US" dirty="0"/>
              <a:t> tau </a:t>
            </a:r>
            <a:r>
              <a:rPr lang="en-US" dirty="0" err="1"/>
              <a:t>txais</a:t>
            </a:r>
            <a:endParaRPr lang="en-US" dirty="0"/>
          </a:p>
          <a:p>
            <a:pPr algn="l"/>
            <a:r>
              <a:rPr lang="en-US" dirty="0" err="1"/>
              <a:t>thaum</a:t>
            </a:r>
            <a:r>
              <a:rPr lang="en-US" dirty="0"/>
              <a:t> </a:t>
            </a:r>
            <a:r>
              <a:rPr lang="en-US" dirty="0" err="1"/>
              <a:t>lub</a:t>
            </a:r>
            <a:r>
              <a:rPr lang="en-US" dirty="0"/>
              <a:t> </a:t>
            </a:r>
            <a:r>
              <a:rPr lang="en-US" dirty="0" err="1"/>
              <a:t>sij</a:t>
            </a:r>
            <a:r>
              <a:rPr lang="en-US" dirty="0"/>
              <a:t> </a:t>
            </a:r>
            <a:r>
              <a:rPr lang="en-US" dirty="0" err="1"/>
              <a:t>hawm</a:t>
            </a:r>
            <a:r>
              <a:rPr lang="en-US" dirty="0"/>
              <a:t> </a:t>
            </a:r>
            <a:r>
              <a:rPr lang="en-US" dirty="0" err="1"/>
              <a:t>muaj</a:t>
            </a:r>
            <a:r>
              <a:rPr lang="en-US" dirty="0"/>
              <a:t> </a:t>
            </a:r>
            <a:r>
              <a:rPr lang="en-US" dirty="0" err="1"/>
              <a:t>tus</a:t>
            </a:r>
            <a:r>
              <a:rPr lang="en-US" dirty="0"/>
              <a:t> </a:t>
            </a:r>
            <a:r>
              <a:rPr lang="en-US" dirty="0" err="1"/>
              <a:t>kab</a:t>
            </a:r>
            <a:r>
              <a:rPr lang="en-US" dirty="0"/>
              <a:t> mob sib </a:t>
            </a:r>
            <a:r>
              <a:rPr lang="en-US" dirty="0" err="1"/>
              <a:t>kis</a:t>
            </a:r>
            <a:r>
              <a:rPr lang="en-US" dirty="0"/>
              <a:t> COVID-19 </a:t>
            </a:r>
            <a:r>
              <a:rPr lang="en-US" dirty="0" err="1"/>
              <a:t>txhawm</a:t>
            </a:r>
            <a:r>
              <a:rPr lang="en-US" dirty="0"/>
              <a:t> </a:t>
            </a:r>
            <a:r>
              <a:rPr lang="en-US" dirty="0" err="1"/>
              <a:t>rau</a:t>
            </a:r>
            <a:r>
              <a:rPr lang="en-US" dirty="0"/>
              <a:t> </a:t>
            </a:r>
            <a:r>
              <a:rPr lang="en-US" dirty="0" err="1"/>
              <a:t>pab</a:t>
            </a:r>
            <a:r>
              <a:rPr lang="en-US" dirty="0"/>
              <a:t> </a:t>
            </a:r>
            <a:r>
              <a:rPr lang="en-US" dirty="0" err="1"/>
              <a:t>yuav</a:t>
            </a:r>
            <a:r>
              <a:rPr lang="en-US" dirty="0"/>
              <a:t> </a:t>
            </a:r>
            <a:r>
              <a:rPr lang="en-US" dirty="0" err="1"/>
              <a:t>zaub</a:t>
            </a:r>
            <a:r>
              <a:rPr lang="en-US" dirty="0"/>
              <a:t> </a:t>
            </a:r>
            <a:r>
              <a:rPr lang="en-US" dirty="0" err="1"/>
              <a:t>mov</a:t>
            </a:r>
            <a:r>
              <a:rPr lang="en-US" dirty="0"/>
              <a:t> </a:t>
            </a:r>
            <a:r>
              <a:rPr lang="en-US" dirty="0" err="1"/>
              <a:t>noj</a:t>
            </a:r>
            <a:r>
              <a:rPr lang="en-US" dirty="0"/>
              <a:t>.</a:t>
            </a:r>
          </a:p>
          <a:p>
            <a:pPr algn="l"/>
            <a:r>
              <a:rPr lang="en-US" dirty="0" smtClean="0"/>
              <a:t>•</a:t>
            </a:r>
            <a:r>
              <a:rPr lang="en-US" dirty="0" err="1" smtClean="0"/>
              <a:t>Cov</a:t>
            </a:r>
            <a:r>
              <a:rPr lang="en-US" dirty="0" smtClean="0"/>
              <a:t> </a:t>
            </a:r>
            <a:r>
              <a:rPr lang="en-US" dirty="0" err="1" smtClean="0"/>
              <a:t>nyiaj</a:t>
            </a:r>
            <a:r>
              <a:rPr lang="en-US" dirty="0" smtClean="0"/>
              <a:t> </a:t>
            </a:r>
            <a:r>
              <a:rPr lang="en-US" dirty="0" err="1" smtClean="0"/>
              <a:t>muaj</a:t>
            </a:r>
            <a:r>
              <a:rPr lang="en-US" dirty="0" smtClean="0"/>
              <a:t> </a:t>
            </a:r>
            <a:r>
              <a:rPr lang="en-US" dirty="0" err="1" smtClean="0"/>
              <a:t>noj</a:t>
            </a:r>
            <a:r>
              <a:rPr lang="en-US" dirty="0" smtClean="0"/>
              <a:t> tau </a:t>
            </a:r>
            <a:r>
              <a:rPr lang="en-US" dirty="0" err="1" smtClean="0"/>
              <a:t>muaj</a:t>
            </a:r>
            <a:r>
              <a:rPr lang="en-US" dirty="0" smtClean="0"/>
              <a:t> </a:t>
            </a:r>
            <a:r>
              <a:rPr lang="en-US" dirty="0" err="1" smtClean="0"/>
              <a:t>nyob</a:t>
            </a:r>
            <a:r>
              <a:rPr lang="en-US" dirty="0" smtClean="0"/>
              <a:t> </a:t>
            </a:r>
            <a:r>
              <a:rPr lang="en-US" dirty="0" err="1" smtClean="0"/>
              <a:t>rau</a:t>
            </a:r>
            <a:r>
              <a:rPr lang="en-US" dirty="0" smtClean="0"/>
              <a:t> </a:t>
            </a:r>
            <a:r>
              <a:rPr lang="en-US" dirty="0" err="1" smtClean="0"/>
              <a:t>lub</a:t>
            </a:r>
            <a:r>
              <a:rPr lang="en-US" dirty="0" smtClean="0"/>
              <a:t> </a:t>
            </a:r>
            <a:r>
              <a:rPr lang="en-US" dirty="0" err="1" smtClean="0"/>
              <a:t>sij</a:t>
            </a:r>
            <a:r>
              <a:rPr lang="en-US" dirty="0" smtClean="0"/>
              <a:t> </a:t>
            </a:r>
            <a:r>
              <a:rPr lang="en-US" dirty="0" err="1" smtClean="0"/>
              <a:t>hawm</a:t>
            </a:r>
            <a:r>
              <a:rPr lang="en-US" dirty="0" smtClean="0"/>
              <a:t> </a:t>
            </a:r>
            <a:r>
              <a:rPr lang="en-US" dirty="0" err="1" smtClean="0"/>
              <a:t>muaj</a:t>
            </a:r>
            <a:r>
              <a:rPr lang="en-US" dirty="0" smtClean="0"/>
              <a:t> </a:t>
            </a:r>
            <a:r>
              <a:rPr lang="en-US" dirty="0" err="1" smtClean="0"/>
              <a:t>kab</a:t>
            </a:r>
            <a:r>
              <a:rPr lang="en-US" dirty="0" smtClean="0"/>
              <a:t> mob sib </a:t>
            </a:r>
            <a:r>
              <a:rPr lang="en-US" dirty="0" err="1" smtClean="0"/>
              <a:t>kib</a:t>
            </a:r>
            <a:r>
              <a:rPr lang="en-US" dirty="0" smtClean="0"/>
              <a:t>, </a:t>
            </a:r>
            <a:r>
              <a:rPr lang="en-US" dirty="0" err="1" smtClean="0"/>
              <a:t>twm</a:t>
            </a:r>
            <a:r>
              <a:rPr lang="en-US" dirty="0" smtClean="0"/>
              <a:t> </a:t>
            </a:r>
            <a:r>
              <a:rPr lang="en-US" dirty="0" err="1" smtClean="0"/>
              <a:t>yog</a:t>
            </a:r>
            <a:r>
              <a:rPr lang="en-US" dirty="0" smtClean="0"/>
              <a:t> </a:t>
            </a:r>
            <a:r>
              <a:rPr lang="en-US" dirty="0" err="1" smtClean="0"/>
              <a:t>ntxiv</a:t>
            </a:r>
            <a:r>
              <a:rPr lang="en-US" dirty="0" smtClean="0"/>
              <a:t> </a:t>
            </a:r>
            <a:r>
              <a:rPr lang="en-US" dirty="0" err="1" smtClean="0"/>
              <a:t>kom</a:t>
            </a:r>
            <a:r>
              <a:rPr lang="en-US" dirty="0" smtClean="0"/>
              <a:t> </a:t>
            </a:r>
            <a:r>
              <a:rPr lang="en-US" dirty="0" err="1" smtClean="0"/>
              <a:t>ib</a:t>
            </a:r>
            <a:r>
              <a:rPr lang="en-US" dirty="0" smtClean="0"/>
              <a:t> </a:t>
            </a:r>
            <a:r>
              <a:rPr lang="en-US" dirty="0" err="1" smtClean="0"/>
              <a:t>tsev</a:t>
            </a:r>
            <a:r>
              <a:rPr lang="en-US" dirty="0" smtClean="0"/>
              <a:t> </a:t>
            </a:r>
            <a:r>
              <a:rPr lang="en-US" dirty="0" err="1" smtClean="0"/>
              <a:t>neeg</a:t>
            </a:r>
            <a:r>
              <a:rPr lang="en-US" dirty="0" smtClean="0"/>
              <a:t> tau </a:t>
            </a:r>
            <a:r>
              <a:rPr lang="en-US" dirty="0" err="1" smtClean="0"/>
              <a:t>qhov</a:t>
            </a:r>
            <a:r>
              <a:rPr lang="en-US" dirty="0" smtClean="0"/>
              <a:t> </a:t>
            </a:r>
            <a:r>
              <a:rPr lang="en-US" dirty="0" err="1" smtClean="0"/>
              <a:t>nyiaj</a:t>
            </a:r>
            <a:r>
              <a:rPr lang="en-US" dirty="0" smtClean="0"/>
              <a:t> </a:t>
            </a:r>
            <a:r>
              <a:rPr lang="en-US" dirty="0" err="1" smtClean="0"/>
              <a:t>muaj</a:t>
            </a:r>
            <a:r>
              <a:rPr lang="en-US" dirty="0" smtClean="0"/>
              <a:t> </a:t>
            </a:r>
            <a:r>
              <a:rPr lang="en-US" dirty="0" err="1" smtClean="0"/>
              <a:t>noj</a:t>
            </a:r>
            <a:r>
              <a:rPr lang="en-US" dirty="0" smtClean="0"/>
              <a:t> </a:t>
            </a:r>
            <a:r>
              <a:rPr lang="en-US" dirty="0" err="1" smtClean="0"/>
              <a:t>siab</a:t>
            </a:r>
            <a:r>
              <a:rPr lang="en-US" dirty="0" smtClean="0"/>
              <a:t> </a:t>
            </a:r>
            <a:r>
              <a:rPr lang="en-US" dirty="0" err="1" smtClean="0"/>
              <a:t>tsaj</a:t>
            </a:r>
            <a:r>
              <a:rPr lang="en-US" dirty="0" smtClean="0"/>
              <a:t> </a:t>
            </a:r>
            <a:r>
              <a:rPr lang="en-US" dirty="0" err="1" smtClean="0"/>
              <a:t>plaws</a:t>
            </a:r>
            <a:r>
              <a:rPr lang="en-US" dirty="0" smtClean="0"/>
              <a:t>. </a:t>
            </a:r>
            <a:r>
              <a:rPr lang="en-US" dirty="0" err="1" smtClean="0"/>
              <a:t>Lawv</a:t>
            </a:r>
            <a:r>
              <a:rPr lang="en-US" dirty="0" smtClean="0"/>
              <a:t> </a:t>
            </a:r>
            <a:r>
              <a:rPr lang="en-US" dirty="0" err="1" smtClean="0"/>
              <a:t>laij</a:t>
            </a:r>
            <a:r>
              <a:rPr lang="en-US" dirty="0" smtClean="0"/>
              <a:t> </a:t>
            </a:r>
            <a:r>
              <a:rPr lang="en-US" dirty="0" err="1" smtClean="0"/>
              <a:t>seb</a:t>
            </a:r>
            <a:r>
              <a:rPr lang="en-US" dirty="0" smtClean="0"/>
              <a:t> </a:t>
            </a:r>
            <a:r>
              <a:rPr lang="en-US" dirty="0" err="1" smtClean="0"/>
              <a:t>qhov</a:t>
            </a:r>
            <a:r>
              <a:rPr lang="en-US" dirty="0" smtClean="0"/>
              <a:t> </a:t>
            </a:r>
            <a:r>
              <a:rPr lang="en-US" dirty="0" err="1" smtClean="0"/>
              <a:t>nyiaj</a:t>
            </a:r>
            <a:r>
              <a:rPr lang="en-US" dirty="0" smtClean="0"/>
              <a:t> </a:t>
            </a:r>
            <a:r>
              <a:rPr lang="en-US" dirty="0" err="1" smtClean="0"/>
              <a:t>txawv</a:t>
            </a:r>
            <a:r>
              <a:rPr lang="en-US" dirty="0" smtClean="0"/>
              <a:t> (difference) </a:t>
            </a:r>
            <a:r>
              <a:rPr lang="en-US" dirty="0" err="1" smtClean="0"/>
              <a:t>rau</a:t>
            </a:r>
            <a:r>
              <a:rPr lang="en-US" dirty="0" smtClean="0"/>
              <a:t> </a:t>
            </a:r>
            <a:r>
              <a:rPr lang="en-US" dirty="0" err="1" smtClean="0"/>
              <a:t>tsev</a:t>
            </a:r>
            <a:r>
              <a:rPr lang="en-US" dirty="0" smtClean="0"/>
              <a:t> </a:t>
            </a:r>
            <a:r>
              <a:rPr lang="en-US" dirty="0" err="1" smtClean="0"/>
              <a:t>neeg</a:t>
            </a:r>
            <a:r>
              <a:rPr lang="en-US" dirty="0" smtClean="0"/>
              <a:t> </a:t>
            </a:r>
            <a:r>
              <a:rPr lang="en-US" dirty="0" err="1"/>
              <a:t>n</a:t>
            </a:r>
            <a:r>
              <a:rPr lang="en-US" dirty="0" err="1" smtClean="0"/>
              <a:t>tau</a:t>
            </a:r>
            <a:r>
              <a:rPr lang="en-US" dirty="0" smtClean="0"/>
              <a:t> </a:t>
            </a:r>
            <a:r>
              <a:rPr lang="en-US" dirty="0" err="1" smtClean="0"/>
              <a:t>dua</a:t>
            </a:r>
            <a:r>
              <a:rPr lang="en-US" dirty="0" smtClean="0"/>
              <a:t> </a:t>
            </a:r>
            <a:r>
              <a:rPr lang="en-US" dirty="0" err="1" smtClean="0"/>
              <a:t>los</a:t>
            </a:r>
            <a:r>
              <a:rPr lang="en-US" dirty="0" smtClean="0"/>
              <a:t> </a:t>
            </a:r>
            <a:r>
              <a:rPr lang="en-US" dirty="0" err="1" smtClean="0"/>
              <a:t>yog</a:t>
            </a:r>
            <a:r>
              <a:rPr lang="en-US" dirty="0" smtClean="0"/>
              <a:t> $95 </a:t>
            </a:r>
            <a:r>
              <a:rPr lang="en-US" dirty="0" err="1" smtClean="0"/>
              <a:t>yuav</a:t>
            </a:r>
            <a:r>
              <a:rPr lang="en-US" dirty="0" smtClean="0"/>
              <a:t> </a:t>
            </a:r>
            <a:r>
              <a:rPr lang="en-US" dirty="0" err="1" smtClean="0"/>
              <a:t>ntau</a:t>
            </a:r>
            <a:r>
              <a:rPr lang="en-US" dirty="0" smtClean="0"/>
              <a:t> </a:t>
            </a:r>
            <a:r>
              <a:rPr lang="en-US" dirty="0" err="1" smtClean="0"/>
              <a:t>dua</a:t>
            </a:r>
            <a:r>
              <a:rPr lang="en-US" dirty="0" smtClean="0"/>
              <a:t> </a:t>
            </a:r>
          </a:p>
          <a:p>
            <a:pPr algn="l"/>
            <a:r>
              <a:rPr lang="en-US" dirty="0" smtClean="0"/>
              <a:t>• </a:t>
            </a:r>
            <a:r>
              <a:rPr lang="en-US" dirty="0" err="1" smtClean="0"/>
              <a:t>Cov</a:t>
            </a:r>
            <a:r>
              <a:rPr lang="en-US" dirty="0" smtClean="0"/>
              <a:t> </a:t>
            </a:r>
            <a:r>
              <a:rPr lang="en-US" dirty="0" err="1" smtClean="0"/>
              <a:t>xov</a:t>
            </a:r>
            <a:r>
              <a:rPr lang="en-US" dirty="0" smtClean="0"/>
              <a:t> </a:t>
            </a:r>
            <a:r>
              <a:rPr lang="en-US" dirty="0" err="1" smtClean="0"/>
              <a:t>xwm</a:t>
            </a:r>
            <a:r>
              <a:rPr lang="en-US" dirty="0" smtClean="0"/>
              <a:t> </a:t>
            </a:r>
            <a:r>
              <a:rPr lang="en-US" dirty="0" err="1" smtClean="0"/>
              <a:t>lov</a:t>
            </a:r>
            <a:r>
              <a:rPr lang="en-US" dirty="0" smtClean="0"/>
              <a:t> </a:t>
            </a:r>
            <a:r>
              <a:rPr lang="en-US" dirty="0" err="1" smtClean="0"/>
              <a:t>ntawd</a:t>
            </a:r>
            <a:r>
              <a:rPr lang="en-US" dirty="0" smtClean="0"/>
              <a:t> </a:t>
            </a:r>
            <a:r>
              <a:rPr lang="en-US" dirty="0" err="1" smtClean="0"/>
              <a:t>ntsho</a:t>
            </a:r>
            <a:r>
              <a:rPr lang="en-US" dirty="0" smtClean="0"/>
              <a:t> nom </a:t>
            </a:r>
            <a:r>
              <a:rPr lang="en-US" dirty="0" err="1" smtClean="0"/>
              <a:t>tswv</a:t>
            </a:r>
            <a:r>
              <a:rPr lang="en-US" dirty="0" smtClean="0"/>
              <a:t> </a:t>
            </a:r>
            <a:r>
              <a:rPr lang="en-US" dirty="0" err="1" smtClean="0"/>
              <a:t>nyob</a:t>
            </a:r>
            <a:r>
              <a:rPr lang="en-US" dirty="0" smtClean="0"/>
              <a:t> </a:t>
            </a:r>
            <a:r>
              <a:rPr lang="en-US" dirty="0" err="1" smtClean="0"/>
              <a:t>hauv</a:t>
            </a:r>
            <a:r>
              <a:rPr lang="en-US" dirty="0" smtClean="0"/>
              <a:t> </a:t>
            </a:r>
            <a:r>
              <a:rPr lang="en-US" dirty="0" err="1" smtClean="0"/>
              <a:t>xeev</a:t>
            </a:r>
            <a:r>
              <a:rPr lang="en-US" dirty="0" smtClean="0"/>
              <a:t>, </a:t>
            </a:r>
            <a:r>
              <a:rPr lang="en-US" dirty="0" err="1" smtClean="0"/>
              <a:t>twm</a:t>
            </a:r>
            <a:r>
              <a:rPr lang="en-US" dirty="0" smtClean="0"/>
              <a:t> </a:t>
            </a:r>
            <a:r>
              <a:rPr lang="en-US" dirty="0" err="1" smtClean="0"/>
              <a:t>muab</a:t>
            </a:r>
            <a:r>
              <a:rPr lang="en-US" dirty="0" smtClean="0"/>
              <a:t> </a:t>
            </a:r>
            <a:r>
              <a:rPr lang="en-US" dirty="0" err="1" smtClean="0"/>
              <a:t>qhia</a:t>
            </a:r>
            <a:r>
              <a:rPr lang="en-US" dirty="0" smtClean="0"/>
              <a:t> </a:t>
            </a:r>
            <a:r>
              <a:rPr lang="en-US" dirty="0" err="1" smtClean="0"/>
              <a:t>rau</a:t>
            </a:r>
            <a:r>
              <a:rPr lang="en-US" dirty="0" smtClean="0"/>
              <a:t> </a:t>
            </a:r>
            <a:r>
              <a:rPr lang="en-US" dirty="0" err="1" smtClean="0"/>
              <a:t>cov</a:t>
            </a:r>
            <a:r>
              <a:rPr lang="en-US" dirty="0" smtClean="0"/>
              <a:t> </a:t>
            </a:r>
            <a:r>
              <a:rPr lang="en-US" dirty="0" err="1" smtClean="0"/>
              <a:t>tsev</a:t>
            </a:r>
            <a:r>
              <a:rPr lang="en-US" dirty="0" smtClean="0"/>
              <a:t> </a:t>
            </a:r>
            <a:r>
              <a:rPr lang="en-US" dirty="0" err="1" smtClean="0"/>
              <a:t>neeg</a:t>
            </a:r>
            <a:r>
              <a:rPr lang="en-US" dirty="0" smtClean="0"/>
              <a:t> tau </a:t>
            </a:r>
            <a:r>
              <a:rPr lang="en-US" dirty="0" err="1" smtClean="0"/>
              <a:t>txahis</a:t>
            </a:r>
            <a:r>
              <a:rPr lang="en-US" dirty="0" smtClean="0"/>
              <a:t> </a:t>
            </a:r>
            <a:r>
              <a:rPr lang="en-US" dirty="0" err="1" smtClean="0"/>
              <a:t>kev</a:t>
            </a:r>
            <a:r>
              <a:rPr lang="en-US" dirty="0" smtClean="0"/>
              <a:t> </a:t>
            </a:r>
            <a:r>
              <a:rPr lang="en-US" dirty="0" err="1" smtClean="0"/>
              <a:t>pab</a:t>
            </a:r>
            <a:r>
              <a:rPr lang="en-US" dirty="0" smtClean="0"/>
              <a:t> </a:t>
            </a:r>
            <a:r>
              <a:rPr lang="en-US" dirty="0" err="1" smtClean="0"/>
              <a:t>thiab</a:t>
            </a:r>
            <a:r>
              <a:rPr lang="en-US" dirty="0" smtClean="0"/>
              <a:t> </a:t>
            </a:r>
            <a:r>
              <a:rPr lang="en-US" dirty="0" err="1" smtClean="0"/>
              <a:t>tshaj</a:t>
            </a:r>
            <a:r>
              <a:rPr lang="en-US" dirty="0" smtClean="0"/>
              <a:t> </a:t>
            </a:r>
            <a:r>
              <a:rPr lang="en-US" dirty="0" err="1" smtClean="0"/>
              <a:t>tawm</a:t>
            </a:r>
            <a:r>
              <a:rPr lang="en-US" dirty="0" smtClean="0"/>
              <a:t> </a:t>
            </a:r>
            <a:r>
              <a:rPr lang="en-US" dirty="0" err="1" smtClean="0"/>
              <a:t>hauv</a:t>
            </a:r>
            <a:r>
              <a:rPr lang="en-US" dirty="0" smtClean="0"/>
              <a:t> </a:t>
            </a:r>
            <a:r>
              <a:rPr lang="en-US" dirty="0" err="1" smtClean="0"/>
              <a:t>xov</a:t>
            </a:r>
            <a:r>
              <a:rPr lang="en-US" dirty="0" smtClean="0"/>
              <a:t> </a:t>
            </a:r>
            <a:r>
              <a:rPr lang="en-US" dirty="0" err="1" smtClean="0"/>
              <a:t>xwm</a:t>
            </a:r>
            <a:r>
              <a:rPr lang="en-US" dirty="0" smtClean="0"/>
              <a:t>: </a:t>
            </a:r>
          </a:p>
          <a:p>
            <a:pPr algn="l"/>
            <a:r>
              <a:rPr lang="en-US" dirty="0" smtClean="0"/>
              <a:t>	• </a:t>
            </a:r>
            <a:r>
              <a:rPr lang="en-US" dirty="0" err="1" smtClean="0"/>
              <a:t>Xa</a:t>
            </a:r>
            <a:r>
              <a:rPr lang="en-US" dirty="0" smtClean="0"/>
              <a:t> </a:t>
            </a:r>
            <a:r>
              <a:rPr lang="en-US" dirty="0" err="1"/>
              <a:t>ntawv</a:t>
            </a:r>
            <a:r>
              <a:rPr lang="en-US" dirty="0"/>
              <a:t> </a:t>
            </a:r>
            <a:r>
              <a:rPr lang="en-US" dirty="0" err="1"/>
              <a:t>mus</a:t>
            </a:r>
            <a:r>
              <a:rPr lang="en-US" dirty="0"/>
              <a:t> </a:t>
            </a:r>
            <a:r>
              <a:rPr lang="en-US" dirty="0" err="1"/>
              <a:t>rau</a:t>
            </a:r>
            <a:r>
              <a:rPr lang="en-US" dirty="0"/>
              <a:t> </a:t>
            </a:r>
            <a:r>
              <a:rPr lang="en-US" dirty="0" err="1"/>
              <a:t>txhua</a:t>
            </a:r>
            <a:r>
              <a:rPr lang="en-US" dirty="0"/>
              <a:t> </a:t>
            </a:r>
            <a:r>
              <a:rPr lang="en-US" dirty="0" err="1"/>
              <a:t>tus</a:t>
            </a:r>
            <a:r>
              <a:rPr lang="en-US" dirty="0"/>
              <a:t> </a:t>
            </a:r>
            <a:r>
              <a:rPr lang="en-US" dirty="0" err="1"/>
              <a:t>tswv</a:t>
            </a:r>
            <a:r>
              <a:rPr lang="en-US" dirty="0"/>
              <a:t> </a:t>
            </a:r>
            <a:r>
              <a:rPr lang="en-US" dirty="0" err="1"/>
              <a:t>cuab</a:t>
            </a:r>
            <a:r>
              <a:rPr lang="en-US" dirty="0"/>
              <a:t> </a:t>
            </a:r>
            <a:r>
              <a:rPr lang="en-US" dirty="0" err="1" smtClean="0"/>
              <a:t>FoodShare</a:t>
            </a:r>
            <a:r>
              <a:rPr lang="en-US" dirty="0" smtClean="0"/>
              <a:t>,  </a:t>
            </a:r>
            <a:r>
              <a:rPr lang="en-US" dirty="0" err="1"/>
              <a:t>pib</a:t>
            </a:r>
            <a:r>
              <a:rPr lang="en-US" dirty="0"/>
              <a:t> </a:t>
            </a:r>
            <a:r>
              <a:rPr lang="en-US" dirty="0" err="1"/>
              <a:t>thaum</a:t>
            </a:r>
            <a:r>
              <a:rPr lang="en-US" dirty="0"/>
              <a:t> </a:t>
            </a:r>
            <a:r>
              <a:rPr lang="en-US" dirty="0" err="1"/>
              <a:t>lub</a:t>
            </a:r>
            <a:r>
              <a:rPr lang="en-US" dirty="0"/>
              <a:t> </a:t>
            </a:r>
            <a:r>
              <a:rPr lang="en-US" dirty="0" err="1" smtClean="0"/>
              <a:t>Ib</a:t>
            </a:r>
            <a:r>
              <a:rPr lang="en-US" dirty="0" smtClean="0"/>
              <a:t> </a:t>
            </a:r>
            <a:r>
              <a:rPr lang="en-US" dirty="0" err="1"/>
              <a:t>Hlis</a:t>
            </a:r>
            <a:r>
              <a:rPr lang="en-US" dirty="0"/>
              <a:t> </a:t>
            </a:r>
            <a:r>
              <a:rPr lang="en-US" dirty="0" err="1"/>
              <a:t>Ntuj</a:t>
            </a:r>
            <a:r>
              <a:rPr lang="en-US" dirty="0"/>
              <a:t> </a:t>
            </a:r>
            <a:r>
              <a:rPr lang="en-US" dirty="0" err="1" smtClean="0"/>
              <a:t>nrab</a:t>
            </a:r>
            <a:r>
              <a:rPr lang="en-US" dirty="0" smtClean="0"/>
              <a:t> </a:t>
            </a:r>
            <a:r>
              <a:rPr lang="en-US" dirty="0" err="1" smtClean="0"/>
              <a:t>lawm</a:t>
            </a:r>
            <a:endParaRPr lang="en-US" dirty="0"/>
          </a:p>
          <a:p>
            <a:pPr algn="l"/>
            <a:r>
              <a:rPr lang="en-US" dirty="0" smtClean="0"/>
              <a:t>	• </a:t>
            </a:r>
            <a:r>
              <a:rPr lang="en-US" dirty="0"/>
              <a:t>Tau </a:t>
            </a:r>
            <a:r>
              <a:rPr lang="en-US" dirty="0" err="1" smtClean="0"/>
              <a:t>xa</a:t>
            </a:r>
            <a:r>
              <a:rPr lang="en-US" dirty="0" smtClean="0"/>
              <a:t> emails </a:t>
            </a:r>
            <a:r>
              <a:rPr lang="en-US" dirty="0" err="1"/>
              <a:t>mus</a:t>
            </a:r>
            <a:r>
              <a:rPr lang="en-US" dirty="0"/>
              <a:t> </a:t>
            </a:r>
            <a:r>
              <a:rPr lang="en-US" dirty="0" err="1"/>
              <a:t>rau</a:t>
            </a:r>
            <a:r>
              <a:rPr lang="en-US" dirty="0"/>
              <a:t> </a:t>
            </a:r>
            <a:r>
              <a:rPr lang="en-US" dirty="0" err="1"/>
              <a:t>txhua</a:t>
            </a:r>
            <a:r>
              <a:rPr lang="en-US" dirty="0"/>
              <a:t> </a:t>
            </a:r>
            <a:r>
              <a:rPr lang="en-US" dirty="0" err="1"/>
              <a:t>tus</a:t>
            </a:r>
            <a:r>
              <a:rPr lang="en-US" dirty="0"/>
              <a:t> </a:t>
            </a:r>
            <a:r>
              <a:rPr lang="en-US" dirty="0" err="1"/>
              <a:t>tswv</a:t>
            </a:r>
            <a:r>
              <a:rPr lang="en-US" dirty="0"/>
              <a:t> </a:t>
            </a:r>
            <a:r>
              <a:rPr lang="en-US" dirty="0" err="1"/>
              <a:t>cuab</a:t>
            </a:r>
            <a:r>
              <a:rPr lang="en-US" dirty="0"/>
              <a:t> </a:t>
            </a:r>
            <a:r>
              <a:rPr lang="en-US" dirty="0" err="1"/>
              <a:t>FoodShare</a:t>
            </a:r>
            <a:r>
              <a:rPr lang="en-US" dirty="0"/>
              <a:t> </a:t>
            </a:r>
            <a:r>
              <a:rPr lang="en-US" dirty="0" err="1"/>
              <a:t>uas</a:t>
            </a:r>
            <a:r>
              <a:rPr lang="en-US" dirty="0"/>
              <a:t> </a:t>
            </a:r>
            <a:r>
              <a:rPr lang="en-US" dirty="0" err="1"/>
              <a:t>muaj</a:t>
            </a:r>
            <a:r>
              <a:rPr lang="en-US" dirty="0"/>
              <a:t> chaw </a:t>
            </a:r>
            <a:r>
              <a:rPr lang="en-US" dirty="0" err="1"/>
              <a:t>nyob</a:t>
            </a:r>
            <a:r>
              <a:rPr lang="en-US" dirty="0"/>
              <a:t> email </a:t>
            </a:r>
            <a:r>
              <a:rPr lang="en-US" dirty="0" err="1"/>
              <a:t>thaum</a:t>
            </a:r>
            <a:r>
              <a:rPr lang="en-US" dirty="0"/>
              <a:t> </a:t>
            </a:r>
            <a:r>
              <a:rPr lang="en-US" dirty="0" err="1"/>
              <a:t>lub</a:t>
            </a:r>
            <a:r>
              <a:rPr lang="en-US" dirty="0"/>
              <a:t> </a:t>
            </a:r>
            <a:r>
              <a:rPr lang="en-US" dirty="0" err="1" smtClean="0"/>
              <a:t>Ib</a:t>
            </a:r>
            <a:r>
              <a:rPr lang="en-US" dirty="0" smtClean="0"/>
              <a:t> </a:t>
            </a:r>
            <a:r>
              <a:rPr lang="en-US" dirty="0" err="1"/>
              <a:t>Hlis</a:t>
            </a:r>
            <a:r>
              <a:rPr lang="en-US" dirty="0"/>
              <a:t> </a:t>
            </a:r>
            <a:r>
              <a:rPr lang="en-US" dirty="0" err="1" smtClean="0"/>
              <a:t>Ntuj</a:t>
            </a:r>
            <a:r>
              <a:rPr lang="en-US" dirty="0" smtClean="0"/>
              <a:t> tag</a:t>
            </a:r>
          </a:p>
          <a:p>
            <a:pPr algn="l"/>
            <a:r>
              <a:rPr lang="en-US" dirty="0" smtClean="0"/>
              <a:t>	• </a:t>
            </a:r>
            <a:r>
              <a:rPr lang="en-US" dirty="0" err="1"/>
              <a:t>Tshaj</a:t>
            </a:r>
            <a:r>
              <a:rPr lang="en-US" dirty="0"/>
              <a:t> </a:t>
            </a:r>
            <a:r>
              <a:rPr lang="en-US" dirty="0" err="1"/>
              <a:t>tawm</a:t>
            </a:r>
            <a:r>
              <a:rPr lang="en-US" dirty="0"/>
              <a:t> </a:t>
            </a:r>
            <a:r>
              <a:rPr lang="en-US" dirty="0" err="1"/>
              <a:t>hauv</a:t>
            </a:r>
            <a:r>
              <a:rPr lang="en-US" dirty="0"/>
              <a:t> Facebook, Twitter, </a:t>
            </a:r>
            <a:r>
              <a:rPr lang="en-US" dirty="0" err="1"/>
              <a:t>thiab</a:t>
            </a:r>
            <a:r>
              <a:rPr lang="en-US" dirty="0"/>
              <a:t> </a:t>
            </a:r>
            <a:r>
              <a:rPr lang="en-US" dirty="0" err="1" smtClean="0"/>
              <a:t>NextDoor</a:t>
            </a:r>
            <a:endParaRPr lang="en-US" dirty="0" smtClean="0"/>
          </a:p>
          <a:p>
            <a:pPr algn="l"/>
            <a:r>
              <a:rPr lang="en-US" dirty="0"/>
              <a:t>• </a:t>
            </a:r>
            <a:r>
              <a:rPr lang="en-US" dirty="0" err="1"/>
              <a:t>Pib</a:t>
            </a:r>
            <a:r>
              <a:rPr lang="en-US" dirty="0"/>
              <a:t> </a:t>
            </a:r>
            <a:r>
              <a:rPr lang="en-US" dirty="0" err="1"/>
              <a:t>txij</a:t>
            </a:r>
            <a:r>
              <a:rPr lang="en-US" dirty="0"/>
              <a:t> </a:t>
            </a:r>
            <a:r>
              <a:rPr lang="en-US" dirty="0" err="1"/>
              <a:t>Lub</a:t>
            </a:r>
            <a:r>
              <a:rPr lang="en-US" dirty="0"/>
              <a:t> </a:t>
            </a:r>
            <a:r>
              <a:rPr lang="en-US" dirty="0" err="1"/>
              <a:t>Peb</a:t>
            </a:r>
            <a:r>
              <a:rPr lang="en-US" dirty="0"/>
              <a:t> </a:t>
            </a:r>
            <a:r>
              <a:rPr lang="en-US" dirty="0" err="1"/>
              <a:t>Hlis</a:t>
            </a:r>
            <a:r>
              <a:rPr lang="en-US" dirty="0"/>
              <a:t> </a:t>
            </a:r>
            <a:r>
              <a:rPr lang="en-US" dirty="0" err="1"/>
              <a:t>Xyoo</a:t>
            </a:r>
            <a:r>
              <a:rPr lang="en-US" dirty="0"/>
              <a:t> 2023, </a:t>
            </a:r>
            <a:r>
              <a:rPr lang="en-US" dirty="0" err="1"/>
              <a:t>cov</a:t>
            </a:r>
            <a:r>
              <a:rPr lang="en-US" dirty="0"/>
              <a:t> </a:t>
            </a:r>
            <a:r>
              <a:rPr lang="en-US" dirty="0" err="1"/>
              <a:t>tswv</a:t>
            </a:r>
            <a:r>
              <a:rPr lang="en-US" dirty="0"/>
              <a:t> </a:t>
            </a:r>
            <a:r>
              <a:rPr lang="en-US" dirty="0" err="1"/>
              <a:t>cuab</a:t>
            </a:r>
            <a:r>
              <a:rPr lang="en-US" dirty="0"/>
              <a:t> </a:t>
            </a:r>
            <a:r>
              <a:rPr lang="en-US" dirty="0" err="1"/>
              <a:t>tsuas</a:t>
            </a:r>
            <a:r>
              <a:rPr lang="en-US" dirty="0"/>
              <a:t> </a:t>
            </a:r>
            <a:r>
              <a:rPr lang="en-US" dirty="0" err="1"/>
              <a:t>yuav</a:t>
            </a:r>
            <a:r>
              <a:rPr lang="en-US" dirty="0"/>
              <a:t> tau </a:t>
            </a:r>
            <a:r>
              <a:rPr lang="en-US" dirty="0" err="1"/>
              <a:t>txais</a:t>
            </a:r>
            <a:r>
              <a:rPr lang="en-US" dirty="0"/>
              <a:t> </a:t>
            </a:r>
            <a:r>
              <a:rPr lang="en-US" dirty="0" err="1"/>
              <a:t>lawv</a:t>
            </a:r>
            <a:r>
              <a:rPr lang="en-US" dirty="0"/>
              <a:t> </a:t>
            </a:r>
            <a:r>
              <a:rPr lang="en-US" dirty="0" err="1"/>
              <a:t>cov</a:t>
            </a:r>
            <a:r>
              <a:rPr lang="en-US" dirty="0"/>
              <a:t> </a:t>
            </a:r>
            <a:r>
              <a:rPr lang="en-US" dirty="0" err="1"/>
              <a:t>nyiaj</a:t>
            </a:r>
            <a:r>
              <a:rPr lang="en-US" dirty="0"/>
              <a:t> </a:t>
            </a:r>
            <a:r>
              <a:rPr lang="en-US" dirty="0" err="1"/>
              <a:t>pab</a:t>
            </a:r>
            <a:r>
              <a:rPr lang="en-US" dirty="0"/>
              <a:t> </a:t>
            </a:r>
            <a:r>
              <a:rPr lang="en-US" dirty="0" err="1"/>
              <a:t>FoodShare</a:t>
            </a:r>
            <a:r>
              <a:rPr lang="en-US" dirty="0"/>
              <a:t> li </a:t>
            </a:r>
            <a:r>
              <a:rPr lang="en-US" dirty="0" err="1"/>
              <a:t>ib</a:t>
            </a:r>
            <a:r>
              <a:rPr lang="en-US" dirty="0"/>
              <a:t> </a:t>
            </a:r>
            <a:r>
              <a:rPr lang="en-US" dirty="0" err="1"/>
              <a:t>txwm</a:t>
            </a:r>
            <a:r>
              <a:rPr lang="en-US" dirty="0"/>
              <a:t> </a:t>
            </a:r>
            <a:r>
              <a:rPr lang="en-US" dirty="0" err="1"/>
              <a:t>nkaus</a:t>
            </a:r>
            <a:r>
              <a:rPr lang="en-US" dirty="0"/>
              <a:t> </a:t>
            </a:r>
            <a:r>
              <a:rPr lang="en-US" dirty="0" err="1"/>
              <a:t>lawm</a:t>
            </a:r>
            <a:r>
              <a:rPr lang="en-US" dirty="0"/>
              <a:t> </a:t>
            </a:r>
            <a:r>
              <a:rPr lang="en-US" dirty="0" err="1"/>
              <a:t>xwb</a:t>
            </a:r>
            <a:r>
              <a:rPr lang="en-US" dirty="0"/>
              <a:t>.</a:t>
            </a:r>
          </a:p>
          <a:p>
            <a:pPr algn="l"/>
            <a:r>
              <a:rPr lang="en-US" dirty="0" smtClean="0"/>
              <a:t>• </a:t>
            </a:r>
            <a:r>
              <a:rPr lang="en-US" dirty="0" err="1"/>
              <a:t>Cov</a:t>
            </a:r>
            <a:r>
              <a:rPr lang="en-US" dirty="0"/>
              <a:t> </a:t>
            </a:r>
            <a:r>
              <a:rPr lang="en-US" dirty="0" err="1"/>
              <a:t>tib</a:t>
            </a:r>
            <a:r>
              <a:rPr lang="en-US" dirty="0"/>
              <a:t> </a:t>
            </a:r>
            <a:r>
              <a:rPr lang="en-US" dirty="0" err="1"/>
              <a:t>neeg</a:t>
            </a:r>
            <a:r>
              <a:rPr lang="en-US" dirty="0"/>
              <a:t> </a:t>
            </a:r>
            <a:r>
              <a:rPr lang="en-US" dirty="0" err="1"/>
              <a:t>tuaj</a:t>
            </a:r>
            <a:r>
              <a:rPr lang="en-US" dirty="0"/>
              <a:t> </a:t>
            </a:r>
            <a:r>
              <a:rPr lang="en-US" dirty="0" err="1"/>
              <a:t>yeem</a:t>
            </a:r>
            <a:r>
              <a:rPr lang="en-US" dirty="0"/>
              <a:t> </a:t>
            </a:r>
            <a:r>
              <a:rPr lang="en-US" dirty="0" err="1"/>
              <a:t>thov</a:t>
            </a:r>
            <a:r>
              <a:rPr lang="en-US" dirty="0"/>
              <a:t> </a:t>
            </a:r>
            <a:r>
              <a:rPr lang="en-US" dirty="0" err="1"/>
              <a:t>kom</a:t>
            </a:r>
            <a:r>
              <a:rPr lang="en-US" dirty="0"/>
              <a:t> </a:t>
            </a:r>
            <a:r>
              <a:rPr lang="en-US" dirty="0" err="1"/>
              <a:t>muaj</a:t>
            </a:r>
            <a:r>
              <a:rPr lang="en-US" dirty="0"/>
              <a:t> </a:t>
            </a:r>
            <a:r>
              <a:rPr lang="en-US" dirty="0" err="1"/>
              <a:t>lub</a:t>
            </a:r>
            <a:r>
              <a:rPr lang="en-US" dirty="0"/>
              <a:t> </a:t>
            </a:r>
            <a:r>
              <a:rPr lang="en-US" dirty="0" err="1"/>
              <a:t>rooj</a:t>
            </a:r>
            <a:r>
              <a:rPr lang="en-US" dirty="0"/>
              <a:t> sib </a:t>
            </a:r>
            <a:r>
              <a:rPr lang="en-US" dirty="0" err="1"/>
              <a:t>hais</a:t>
            </a:r>
            <a:r>
              <a:rPr lang="en-US" dirty="0"/>
              <a:t> </a:t>
            </a:r>
            <a:r>
              <a:rPr lang="en-US" dirty="0" err="1"/>
              <a:t>thov</a:t>
            </a:r>
            <a:r>
              <a:rPr lang="en-US" dirty="0"/>
              <a:t> </a:t>
            </a:r>
            <a:r>
              <a:rPr lang="en-US" dirty="0" err="1"/>
              <a:t>kev</a:t>
            </a:r>
            <a:r>
              <a:rPr lang="en-US" dirty="0"/>
              <a:t> </a:t>
            </a:r>
            <a:r>
              <a:rPr lang="en-US" dirty="0" err="1"/>
              <a:t>ncaj</a:t>
            </a:r>
            <a:r>
              <a:rPr lang="en-US" dirty="0"/>
              <a:t> </a:t>
            </a:r>
            <a:r>
              <a:rPr lang="en-US" dirty="0" err="1"/>
              <a:t>ncees</a:t>
            </a:r>
            <a:r>
              <a:rPr lang="en-US" dirty="0"/>
              <a:t> </a:t>
            </a:r>
            <a:r>
              <a:rPr lang="en-US" dirty="0" err="1" smtClean="0"/>
              <a:t>txog</a:t>
            </a:r>
            <a:r>
              <a:rPr lang="en-US" dirty="0" smtClean="0"/>
              <a:t> </a:t>
            </a:r>
            <a:r>
              <a:rPr lang="en-US" dirty="0" err="1" smtClean="0"/>
              <a:t>rau</a:t>
            </a:r>
            <a:r>
              <a:rPr lang="en-US" dirty="0" smtClean="0"/>
              <a:t> </a:t>
            </a:r>
            <a:r>
              <a:rPr lang="en-US" dirty="0" err="1"/>
              <a:t>lawv</a:t>
            </a:r>
            <a:r>
              <a:rPr lang="en-US" dirty="0"/>
              <a:t> </a:t>
            </a:r>
            <a:r>
              <a:rPr lang="en-US" dirty="0" err="1"/>
              <a:t>qhov</a:t>
            </a:r>
            <a:r>
              <a:rPr lang="en-US" dirty="0"/>
              <a:t> </a:t>
            </a:r>
            <a:r>
              <a:rPr lang="en-US" dirty="0" err="1"/>
              <a:t>kev</a:t>
            </a:r>
            <a:r>
              <a:rPr lang="en-US" dirty="0"/>
              <a:t> </a:t>
            </a:r>
            <a:r>
              <a:rPr lang="en-US" dirty="0" err="1"/>
              <a:t>faib</a:t>
            </a:r>
            <a:r>
              <a:rPr lang="en-US" dirty="0"/>
              <a:t> </a:t>
            </a:r>
            <a:r>
              <a:rPr lang="en-US" dirty="0" err="1"/>
              <a:t>nyiaj</a:t>
            </a:r>
            <a:r>
              <a:rPr lang="en-US" dirty="0"/>
              <a:t> </a:t>
            </a:r>
            <a:r>
              <a:rPr lang="en-US" dirty="0" err="1"/>
              <a:t>thaum</a:t>
            </a:r>
            <a:r>
              <a:rPr lang="en-US" dirty="0"/>
              <a:t> </a:t>
            </a:r>
            <a:r>
              <a:rPr lang="en-US" dirty="0" err="1" smtClean="0"/>
              <a:t>muaj</a:t>
            </a:r>
            <a:r>
              <a:rPr lang="en-US" dirty="0" smtClean="0"/>
              <a:t> </a:t>
            </a:r>
            <a:r>
              <a:rPr lang="en-US" dirty="0" err="1" smtClean="0"/>
              <a:t>xwm</a:t>
            </a:r>
            <a:r>
              <a:rPr lang="en-US" dirty="0" smtClean="0"/>
              <a:t> </a:t>
            </a:r>
            <a:r>
              <a:rPr lang="en-US" dirty="0" err="1"/>
              <a:t>txheej</a:t>
            </a:r>
            <a:r>
              <a:rPr lang="en-US" dirty="0"/>
              <a:t> </a:t>
            </a:r>
            <a:r>
              <a:rPr lang="en-US" dirty="0" err="1"/>
              <a:t>ti</a:t>
            </a:r>
            <a:r>
              <a:rPr lang="en-US" dirty="0"/>
              <a:t> </a:t>
            </a:r>
            <a:r>
              <a:rPr lang="en-US" dirty="0" err="1"/>
              <a:t>tes</a:t>
            </a:r>
            <a:r>
              <a:rPr lang="en-US" dirty="0"/>
              <a:t> </a:t>
            </a:r>
            <a:r>
              <a:rPr lang="en-US" dirty="0" err="1"/>
              <a:t>ti</a:t>
            </a:r>
            <a:r>
              <a:rPr lang="en-US" dirty="0"/>
              <a:t> </a:t>
            </a:r>
            <a:r>
              <a:rPr lang="en-US" dirty="0" smtClean="0"/>
              <a:t>taw </a:t>
            </a:r>
            <a:r>
              <a:rPr lang="en-US" dirty="0" err="1" smtClean="0"/>
              <a:t>thaum</a:t>
            </a:r>
            <a:r>
              <a:rPr lang="en-US" dirty="0" smtClean="0"/>
              <a:t> </a:t>
            </a:r>
            <a:r>
              <a:rPr lang="en-US" dirty="0" err="1" smtClean="0"/>
              <a:t>muaj</a:t>
            </a:r>
            <a:r>
              <a:rPr lang="en-US" dirty="0" smtClean="0"/>
              <a:t> </a:t>
            </a:r>
            <a:r>
              <a:rPr lang="en-US" dirty="0" err="1" smtClean="0"/>
              <a:t>kab</a:t>
            </a:r>
            <a:r>
              <a:rPr lang="en-US" dirty="0" smtClean="0"/>
              <a:t> mob sib </a:t>
            </a:r>
            <a:r>
              <a:rPr lang="en-US" dirty="0" err="1" smtClean="0"/>
              <a:t>kib</a:t>
            </a:r>
            <a:r>
              <a:rPr lang="en-US" dirty="0" smtClean="0"/>
              <a:t>, </a:t>
            </a:r>
            <a:r>
              <a:rPr lang="en-US" dirty="0"/>
              <a:t>tab sis </a:t>
            </a:r>
            <a:r>
              <a:rPr lang="en-US" dirty="0" err="1" smtClean="0"/>
              <a:t>lub</a:t>
            </a:r>
            <a:r>
              <a:rPr lang="en-US" dirty="0" smtClean="0"/>
              <a:t> </a:t>
            </a:r>
            <a:r>
              <a:rPr lang="en-US" dirty="0" err="1"/>
              <a:t>rooj</a:t>
            </a:r>
            <a:r>
              <a:rPr lang="en-US" dirty="0"/>
              <a:t> sib </a:t>
            </a:r>
            <a:r>
              <a:rPr lang="en-US" dirty="0" err="1"/>
              <a:t>hais</a:t>
            </a:r>
            <a:r>
              <a:rPr lang="en-US" dirty="0"/>
              <a:t> </a:t>
            </a:r>
            <a:r>
              <a:rPr lang="en-US" dirty="0" err="1"/>
              <a:t>yuav</a:t>
            </a:r>
            <a:r>
              <a:rPr lang="en-US" dirty="0"/>
              <a:t> </a:t>
            </a:r>
            <a:r>
              <a:rPr lang="en-US" dirty="0" err="1"/>
              <a:t>raug</a:t>
            </a:r>
            <a:r>
              <a:rPr lang="en-US" dirty="0"/>
              <a:t> </a:t>
            </a:r>
            <a:r>
              <a:rPr lang="en-US" dirty="0" err="1"/>
              <a:t>txwv</a:t>
            </a:r>
            <a:r>
              <a:rPr lang="en-US" dirty="0"/>
              <a:t> </a:t>
            </a:r>
            <a:r>
              <a:rPr lang="en-US" dirty="0" smtClean="0"/>
              <a:t>vim </a:t>
            </a:r>
            <a:r>
              <a:rPr lang="en-US" dirty="0" err="1" smtClean="0"/>
              <a:t>yuav</a:t>
            </a:r>
            <a:r>
              <a:rPr lang="en-US" dirty="0" smtClean="0"/>
              <a:t> tau </a:t>
            </a:r>
            <a:r>
              <a:rPr lang="en-US" dirty="0" err="1" smtClean="0"/>
              <a:t>xyuas</a:t>
            </a:r>
            <a:r>
              <a:rPr lang="en-US" dirty="0" smtClean="0"/>
              <a:t> </a:t>
            </a:r>
            <a:r>
              <a:rPr lang="en-US" dirty="0" err="1"/>
              <a:t>kom</a:t>
            </a:r>
            <a:r>
              <a:rPr lang="en-US" dirty="0"/>
              <a:t> </a:t>
            </a:r>
            <a:r>
              <a:rPr lang="en-US" dirty="0" err="1"/>
              <a:t>ntseeg</a:t>
            </a:r>
            <a:r>
              <a:rPr lang="en-US" dirty="0"/>
              <a:t> tau </a:t>
            </a:r>
            <a:r>
              <a:rPr lang="en-US" dirty="0" err="1" smtClean="0"/>
              <a:t>tias</a:t>
            </a:r>
            <a:r>
              <a:rPr lang="en-US" dirty="0" smtClean="0"/>
              <a:t> </a:t>
            </a:r>
            <a:r>
              <a:rPr lang="en-US" dirty="0" err="1" smtClean="0"/>
              <a:t>lawv</a:t>
            </a:r>
            <a:r>
              <a:rPr lang="en-US" dirty="0" smtClean="0"/>
              <a:t> </a:t>
            </a:r>
            <a:r>
              <a:rPr lang="en-US" dirty="0" err="1"/>
              <a:t>cov</a:t>
            </a:r>
            <a:r>
              <a:rPr lang="en-US" dirty="0"/>
              <a:t> </a:t>
            </a:r>
            <a:r>
              <a:rPr lang="en-US" dirty="0" err="1"/>
              <a:t>nyiaj</a:t>
            </a:r>
            <a:r>
              <a:rPr lang="en-US" dirty="0"/>
              <a:t> </a:t>
            </a:r>
            <a:r>
              <a:rPr lang="en-US" dirty="0" err="1"/>
              <a:t>FoodShare</a:t>
            </a:r>
            <a:r>
              <a:rPr lang="en-US" dirty="0"/>
              <a:t> li </a:t>
            </a:r>
            <a:r>
              <a:rPr lang="en-US" dirty="0" err="1"/>
              <a:t>ib</a:t>
            </a:r>
            <a:r>
              <a:rPr lang="en-US" dirty="0"/>
              <a:t> </a:t>
            </a:r>
            <a:r>
              <a:rPr lang="en-US" dirty="0" err="1"/>
              <a:t>txwm</a:t>
            </a:r>
            <a:r>
              <a:rPr lang="en-US" dirty="0"/>
              <a:t> </a:t>
            </a:r>
            <a:r>
              <a:rPr lang="en-US" dirty="0" smtClean="0"/>
              <a:t>tau </a:t>
            </a:r>
            <a:r>
              <a:rPr lang="en-US" dirty="0" err="1" smtClean="0"/>
              <a:t>yog</a:t>
            </a:r>
            <a:r>
              <a:rPr lang="en-US" dirty="0" smtClean="0"/>
              <a:t> </a:t>
            </a:r>
            <a:r>
              <a:rPr lang="en-US" dirty="0" err="1"/>
              <a:t>raug</a:t>
            </a:r>
            <a:r>
              <a:rPr lang="en-US" dirty="0"/>
              <a:t> </a:t>
            </a:r>
            <a:r>
              <a:rPr lang="en-US" dirty="0" err="1"/>
              <a:t>lawm</a:t>
            </a:r>
            <a:r>
              <a:rPr lang="en-US" dirty="0" smtClean="0"/>
              <a:t>. </a:t>
            </a:r>
            <a:endParaRPr lang="en-US" sz="20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6" name="TextBox 5"/>
          <p:cNvSpPr txBox="1"/>
          <p:nvPr/>
        </p:nvSpPr>
        <p:spPr>
          <a:xfrm>
            <a:off x="1654228" y="897769"/>
            <a:ext cx="7740981" cy="461665"/>
          </a:xfrm>
          <a:prstGeom prst="rect">
            <a:avLst/>
          </a:prstGeom>
          <a:noFill/>
        </p:spPr>
        <p:txBody>
          <a:bodyPr wrap="square" rtlCol="0">
            <a:spAutoFit/>
          </a:bodyPr>
          <a:lstStyle/>
          <a:p>
            <a:r>
              <a:rPr lang="en-US" sz="2400" dirty="0">
                <a:solidFill>
                  <a:srgbClr val="F7941D"/>
                </a:solidFill>
                <a:latin typeface="Century Gothic" panose="020B0502020202020204" pitchFamily="34" charset="0"/>
              </a:rPr>
              <a:t>COVID-19 Unwinding</a:t>
            </a:r>
          </a:p>
        </p:txBody>
      </p:sp>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3592354"/>
      </p:ext>
    </p:extLst>
  </p:cSld>
  <p:clrMapOvr>
    <a:masterClrMapping/>
  </p:clrMapOvr>
  <mc:AlternateContent xmlns:mc="http://schemas.openxmlformats.org/markup-compatibility/2006" xmlns:p14="http://schemas.microsoft.com/office/powerpoint/2010/main">
    <mc:Choice Requires="p14">
      <p:transition spd="slow" p14:dur="2000" advTm="134068"/>
    </mc:Choice>
    <mc:Fallback xmlns="">
      <p:transition spd="slow" advTm="134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6950BFC3-D8DA-4A85-94F7-54DA5524770B}">
      <p188:commentRel xmlns="" xmlns:p188="http://schemas.microsoft.com/office/powerpoint/2018/8/main" r:id="rId7"/>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6503" y="1528648"/>
            <a:ext cx="10676429" cy="5329352"/>
          </a:xfrm>
        </p:spPr>
        <p:txBody>
          <a:bodyPr>
            <a:normAutofit fontScale="62500" lnSpcReduction="20000"/>
          </a:bodyPr>
          <a:lstStyle/>
          <a:p>
            <a:r>
              <a:rPr lang="en-US" b="1" i="1" dirty="0" err="1"/>
              <a:t>Cov</a:t>
            </a:r>
            <a:r>
              <a:rPr lang="en-US" b="1" i="1" dirty="0"/>
              <a:t> </a:t>
            </a:r>
            <a:r>
              <a:rPr lang="en-US" b="1" i="1" dirty="0" err="1"/>
              <a:t>kev</a:t>
            </a:r>
            <a:r>
              <a:rPr lang="en-US" b="1" i="1" dirty="0"/>
              <a:t> </a:t>
            </a:r>
            <a:r>
              <a:rPr lang="en-US" b="1" i="1" dirty="0" err="1"/>
              <a:t>cuam</a:t>
            </a:r>
            <a:r>
              <a:rPr lang="en-US" b="1" i="1" dirty="0"/>
              <a:t> </a:t>
            </a:r>
            <a:r>
              <a:rPr lang="en-US" b="1" i="1" dirty="0" err="1"/>
              <a:t>tshuam</a:t>
            </a:r>
            <a:r>
              <a:rPr lang="en-US" b="1" i="1" dirty="0"/>
              <a:t> </a:t>
            </a:r>
            <a:r>
              <a:rPr lang="en-US" b="1" i="1" dirty="0" err="1"/>
              <a:t>loj</a:t>
            </a:r>
            <a:r>
              <a:rPr lang="en-US" b="1" i="1" dirty="0"/>
              <a:t> </a:t>
            </a:r>
            <a:r>
              <a:rPr lang="en-US" b="1" i="1" dirty="0" err="1"/>
              <a:t>rau</a:t>
            </a:r>
            <a:r>
              <a:rPr lang="en-US" b="1" i="1" dirty="0"/>
              <a:t> </a:t>
            </a:r>
            <a:r>
              <a:rPr lang="en-US" b="1" i="1" dirty="0" err="1"/>
              <a:t>peb</a:t>
            </a:r>
            <a:r>
              <a:rPr lang="en-US" b="1" i="1" dirty="0"/>
              <a:t> </a:t>
            </a:r>
            <a:r>
              <a:rPr lang="en-US" b="1" i="1" dirty="0" err="1"/>
              <a:t>lub</a:t>
            </a:r>
            <a:r>
              <a:rPr lang="en-US" b="1" i="1" dirty="0"/>
              <a:t> </a:t>
            </a:r>
            <a:r>
              <a:rPr lang="en-US" b="1" i="1" dirty="0" err="1"/>
              <a:t>zej</a:t>
            </a:r>
            <a:r>
              <a:rPr lang="en-US" b="1" i="1" dirty="0"/>
              <a:t> </a:t>
            </a:r>
            <a:r>
              <a:rPr lang="en-US" b="1" i="1" dirty="0" err="1"/>
              <a:t>zog</a:t>
            </a:r>
            <a:endParaRPr lang="en-US" b="1" i="1" dirty="0"/>
          </a:p>
          <a:p>
            <a:r>
              <a:rPr lang="en-US" b="1" i="1" dirty="0"/>
              <a:t>Kev </a:t>
            </a:r>
            <a:r>
              <a:rPr lang="en-US" b="1" i="1" dirty="0" err="1" smtClean="0"/>
              <a:t>npaj</a:t>
            </a:r>
            <a:r>
              <a:rPr lang="en-US" b="1" i="1" dirty="0" smtClean="0"/>
              <a:t> </a:t>
            </a:r>
            <a:r>
              <a:rPr lang="en-US" b="1" i="1" dirty="0" err="1"/>
              <a:t>nyiaj</a:t>
            </a:r>
            <a:r>
              <a:rPr lang="en-US" b="1" i="1" dirty="0"/>
              <a:t> </a:t>
            </a:r>
            <a:r>
              <a:rPr lang="en-US" b="1" i="1" dirty="0" err="1"/>
              <a:t>muab</a:t>
            </a:r>
            <a:r>
              <a:rPr lang="en-US" b="1" i="1" dirty="0"/>
              <a:t> </a:t>
            </a:r>
            <a:r>
              <a:rPr lang="en-US" b="1" i="1" dirty="0" err="1"/>
              <a:t>noj</a:t>
            </a:r>
            <a:r>
              <a:rPr lang="en-US" b="1" i="1" dirty="0"/>
              <a:t> </a:t>
            </a:r>
            <a:r>
              <a:rPr lang="en-US" b="1" i="1" dirty="0" err="1"/>
              <a:t>rau</a:t>
            </a:r>
            <a:r>
              <a:rPr lang="en-US" b="1" i="1" dirty="0"/>
              <a:t> </a:t>
            </a:r>
            <a:r>
              <a:rPr lang="en-US" b="1" i="1" dirty="0" err="1"/>
              <a:t>qhov</a:t>
            </a:r>
            <a:r>
              <a:rPr lang="en-US" b="1" i="1" dirty="0"/>
              <a:t> unwinding :</a:t>
            </a:r>
          </a:p>
          <a:p>
            <a:endParaRPr lang="en-US" b="1" i="1" dirty="0"/>
          </a:p>
          <a:p>
            <a:pPr algn="l"/>
            <a:r>
              <a:rPr lang="en-US" dirty="0"/>
              <a:t>• </a:t>
            </a:r>
            <a:r>
              <a:rPr lang="en-US" dirty="0" err="1"/>
              <a:t>Tsis</a:t>
            </a:r>
            <a:r>
              <a:rPr lang="en-US" dirty="0"/>
              <a:t> </a:t>
            </a:r>
            <a:r>
              <a:rPr lang="en-US" dirty="0" err="1"/>
              <a:t>ntev</a:t>
            </a:r>
            <a:r>
              <a:rPr lang="en-US" dirty="0"/>
              <a:t> </a:t>
            </a:r>
            <a:r>
              <a:rPr lang="en-US" dirty="0" err="1"/>
              <a:t>los</a:t>
            </a:r>
            <a:r>
              <a:rPr lang="en-US" dirty="0"/>
              <a:t> no, Biden Administration </a:t>
            </a:r>
            <a:r>
              <a:rPr lang="en-US" dirty="0" err="1"/>
              <a:t>nyuam</a:t>
            </a:r>
            <a:r>
              <a:rPr lang="en-US" dirty="0"/>
              <a:t> </a:t>
            </a:r>
            <a:r>
              <a:rPr lang="en-US" dirty="0" err="1"/>
              <a:t>qhuav</a:t>
            </a:r>
            <a:r>
              <a:rPr lang="en-US" dirty="0"/>
              <a:t> </a:t>
            </a:r>
            <a:r>
              <a:rPr lang="en-US" dirty="0" err="1"/>
              <a:t>tshaj</a:t>
            </a:r>
            <a:r>
              <a:rPr lang="en-US" dirty="0"/>
              <a:t> </a:t>
            </a:r>
            <a:r>
              <a:rPr lang="en-US" dirty="0" err="1"/>
              <a:t>tawm</a:t>
            </a:r>
            <a:r>
              <a:rPr lang="en-US" dirty="0"/>
              <a:t> </a:t>
            </a:r>
            <a:r>
              <a:rPr lang="en-US" dirty="0" err="1"/>
              <a:t>tias</a:t>
            </a:r>
            <a:r>
              <a:rPr lang="en-US" dirty="0"/>
              <a:t> </a:t>
            </a:r>
            <a:r>
              <a:rPr lang="en-US" dirty="0" err="1"/>
              <a:t>Lub</a:t>
            </a:r>
            <a:r>
              <a:rPr lang="en-US" dirty="0"/>
              <a:t> </a:t>
            </a:r>
            <a:r>
              <a:rPr lang="en-US" dirty="0" err="1"/>
              <a:t>Tsib</a:t>
            </a:r>
            <a:r>
              <a:rPr lang="en-US" dirty="0"/>
              <a:t> </a:t>
            </a:r>
            <a:r>
              <a:rPr lang="en-US" dirty="0" err="1"/>
              <a:t>Hlis</a:t>
            </a:r>
            <a:r>
              <a:rPr lang="en-US" dirty="0"/>
              <a:t> Tim 11 </a:t>
            </a:r>
            <a:r>
              <a:rPr lang="en-US" dirty="0" err="1"/>
              <a:t>yuav</a:t>
            </a:r>
            <a:r>
              <a:rPr lang="en-US" dirty="0"/>
              <a:t> </a:t>
            </a:r>
            <a:r>
              <a:rPr lang="en-US" dirty="0" err="1"/>
              <a:t>yog</a:t>
            </a:r>
            <a:r>
              <a:rPr lang="en-US" dirty="0"/>
              <a:t> </a:t>
            </a:r>
            <a:r>
              <a:rPr lang="en-US" dirty="0" err="1"/>
              <a:t>hnub</a:t>
            </a:r>
            <a:r>
              <a:rPr lang="en-US" dirty="0"/>
              <a:t> </a:t>
            </a:r>
            <a:r>
              <a:rPr lang="en-US" dirty="0" err="1"/>
              <a:t>kawg</a:t>
            </a:r>
            <a:r>
              <a:rPr lang="en-US" dirty="0"/>
              <a:t> </a:t>
            </a:r>
            <a:r>
              <a:rPr lang="en-US" dirty="0" err="1"/>
              <a:t>ntawm</a:t>
            </a:r>
            <a:r>
              <a:rPr lang="en-US" dirty="0"/>
              <a:t> </a:t>
            </a:r>
            <a:r>
              <a:rPr lang="en-US" dirty="0" err="1"/>
              <a:t>kev</a:t>
            </a:r>
            <a:endParaRPr lang="en-US" dirty="0"/>
          </a:p>
          <a:p>
            <a:pPr algn="l"/>
            <a:r>
              <a:rPr lang="en-US" dirty="0" err="1"/>
              <a:t>muaj</a:t>
            </a:r>
            <a:r>
              <a:rPr lang="en-US" dirty="0"/>
              <a:t> </a:t>
            </a:r>
            <a:r>
              <a:rPr lang="en-US" dirty="0" err="1"/>
              <a:t>xwm</a:t>
            </a:r>
            <a:r>
              <a:rPr lang="en-US" dirty="0"/>
              <a:t> </a:t>
            </a:r>
            <a:r>
              <a:rPr lang="en-US" dirty="0" err="1"/>
              <a:t>txheej</a:t>
            </a:r>
            <a:r>
              <a:rPr lang="en-US" dirty="0"/>
              <a:t> </a:t>
            </a:r>
            <a:r>
              <a:rPr lang="en-US" dirty="0" err="1"/>
              <a:t>ti</a:t>
            </a:r>
            <a:r>
              <a:rPr lang="en-US" dirty="0"/>
              <a:t> </a:t>
            </a:r>
            <a:r>
              <a:rPr lang="en-US" dirty="0" err="1"/>
              <a:t>tes</a:t>
            </a:r>
            <a:r>
              <a:rPr lang="en-US" dirty="0"/>
              <a:t> </a:t>
            </a:r>
            <a:r>
              <a:rPr lang="en-US" dirty="0" err="1"/>
              <a:t>ti</a:t>
            </a:r>
            <a:r>
              <a:rPr lang="en-US" dirty="0"/>
              <a:t> taw </a:t>
            </a:r>
            <a:r>
              <a:rPr lang="en-US" dirty="0" err="1"/>
              <a:t>rau</a:t>
            </a:r>
            <a:r>
              <a:rPr lang="en-US" dirty="0"/>
              <a:t> fab </a:t>
            </a:r>
            <a:r>
              <a:rPr lang="en-US" dirty="0" err="1"/>
              <a:t>kev</a:t>
            </a:r>
            <a:r>
              <a:rPr lang="en-US" dirty="0"/>
              <a:t> </a:t>
            </a:r>
            <a:r>
              <a:rPr lang="en-US" dirty="0" err="1"/>
              <a:t>noj</a:t>
            </a:r>
            <a:r>
              <a:rPr lang="en-US" dirty="0"/>
              <a:t> </a:t>
            </a:r>
            <a:r>
              <a:rPr lang="en-US" dirty="0" err="1"/>
              <a:t>qab</a:t>
            </a:r>
            <a:r>
              <a:rPr lang="en-US" dirty="0"/>
              <a:t> </a:t>
            </a:r>
            <a:r>
              <a:rPr lang="en-US" dirty="0" err="1"/>
              <a:t>haus</a:t>
            </a:r>
            <a:r>
              <a:rPr lang="en-US" dirty="0"/>
              <a:t> </a:t>
            </a:r>
            <a:r>
              <a:rPr lang="en-US" dirty="0" err="1"/>
              <a:t>huv</a:t>
            </a:r>
            <a:r>
              <a:rPr lang="en-US" dirty="0"/>
              <a:t> </a:t>
            </a:r>
            <a:r>
              <a:rPr lang="en-US" dirty="0" err="1"/>
              <a:t>rau</a:t>
            </a:r>
            <a:r>
              <a:rPr lang="en-US" dirty="0"/>
              <a:t> </a:t>
            </a:r>
            <a:r>
              <a:rPr lang="en-US" dirty="0" err="1"/>
              <a:t>zej</a:t>
            </a:r>
            <a:r>
              <a:rPr lang="en-US" dirty="0"/>
              <a:t> </a:t>
            </a:r>
            <a:r>
              <a:rPr lang="en-US" dirty="0" err="1"/>
              <a:t>tsoom</a:t>
            </a:r>
            <a:r>
              <a:rPr lang="en-US" dirty="0"/>
              <a:t> (PHE). </a:t>
            </a:r>
            <a:r>
              <a:rPr lang="en-US" dirty="0" err="1"/>
              <a:t>Hnub</a:t>
            </a:r>
            <a:r>
              <a:rPr lang="en-US" dirty="0"/>
              <a:t> </a:t>
            </a:r>
            <a:r>
              <a:rPr lang="en-US" dirty="0" err="1"/>
              <a:t>xaus</a:t>
            </a:r>
            <a:r>
              <a:rPr lang="en-US" dirty="0"/>
              <a:t> PHE no </a:t>
            </a:r>
            <a:r>
              <a:rPr lang="en-US" dirty="0" err="1"/>
              <a:t>kuj</a:t>
            </a:r>
            <a:r>
              <a:rPr lang="en-US" dirty="0"/>
              <a:t> </a:t>
            </a:r>
            <a:r>
              <a:rPr lang="en-US" dirty="0" err="1"/>
              <a:t>tseem</a:t>
            </a:r>
            <a:r>
              <a:rPr lang="en-US" dirty="0"/>
              <a:t> </a:t>
            </a:r>
            <a:r>
              <a:rPr lang="en-US" dirty="0" err="1"/>
              <a:t>yuav</a:t>
            </a:r>
            <a:r>
              <a:rPr lang="en-US" dirty="0"/>
              <a:t> </a:t>
            </a:r>
            <a:r>
              <a:rPr lang="en-US" dirty="0" err="1"/>
              <a:t>tsim</a:t>
            </a:r>
            <a:r>
              <a:rPr lang="en-US" dirty="0"/>
              <a:t> </a:t>
            </a:r>
            <a:r>
              <a:rPr lang="en-US" dirty="0" err="1"/>
              <a:t>kev</a:t>
            </a:r>
            <a:endParaRPr lang="en-US" dirty="0"/>
          </a:p>
          <a:p>
            <a:pPr algn="l"/>
            <a:r>
              <a:rPr lang="en-US" dirty="0" err="1"/>
              <a:t>kub</a:t>
            </a:r>
            <a:r>
              <a:rPr lang="en-US" dirty="0"/>
              <a:t> </a:t>
            </a:r>
            <a:r>
              <a:rPr lang="en-US" dirty="0" err="1"/>
              <a:t>ntxhov</a:t>
            </a:r>
            <a:r>
              <a:rPr lang="en-US" dirty="0"/>
              <a:t> </a:t>
            </a:r>
            <a:r>
              <a:rPr lang="en-US" dirty="0" err="1"/>
              <a:t>rau</a:t>
            </a:r>
            <a:r>
              <a:rPr lang="en-US" dirty="0"/>
              <a:t> </a:t>
            </a:r>
            <a:r>
              <a:rPr lang="en-US" dirty="0" err="1"/>
              <a:t>ntau</a:t>
            </a:r>
            <a:r>
              <a:rPr lang="en-US" dirty="0"/>
              <a:t> </a:t>
            </a:r>
            <a:r>
              <a:rPr lang="en-US" dirty="0" err="1"/>
              <a:t>txoj</a:t>
            </a:r>
            <a:r>
              <a:rPr lang="en-US" dirty="0"/>
              <a:t> </a:t>
            </a:r>
            <a:r>
              <a:rPr lang="en-US" dirty="0" err="1"/>
              <a:t>cai</a:t>
            </a:r>
            <a:r>
              <a:rPr lang="en-US" dirty="0"/>
              <a:t> </a:t>
            </a:r>
            <a:r>
              <a:rPr lang="en-US" dirty="0" err="1"/>
              <a:t>rau</a:t>
            </a:r>
            <a:r>
              <a:rPr lang="en-US" dirty="0"/>
              <a:t> </a:t>
            </a:r>
            <a:r>
              <a:rPr lang="en-US" dirty="0" err="1"/>
              <a:t>FoodShare</a:t>
            </a:r>
            <a:r>
              <a:rPr lang="en-US" dirty="0"/>
              <a:t>, </a:t>
            </a:r>
            <a:r>
              <a:rPr lang="en-US" dirty="0" err="1"/>
              <a:t>uas</a:t>
            </a:r>
            <a:r>
              <a:rPr lang="en-US" dirty="0"/>
              <a:t> </a:t>
            </a:r>
            <a:r>
              <a:rPr lang="en-US" dirty="0" err="1"/>
              <a:t>yog</a:t>
            </a:r>
            <a:r>
              <a:rPr lang="en-US" dirty="0"/>
              <a:t> </a:t>
            </a:r>
            <a:r>
              <a:rPr lang="en-US" dirty="0" err="1"/>
              <a:t>yuav</a:t>
            </a:r>
            <a:r>
              <a:rPr lang="en-US" dirty="0"/>
              <a:t> </a:t>
            </a:r>
            <a:r>
              <a:rPr lang="en-US" dirty="0" err="1"/>
              <a:t>rov</a:t>
            </a:r>
            <a:r>
              <a:rPr lang="en-US" dirty="0"/>
              <a:t> </a:t>
            </a:r>
            <a:r>
              <a:rPr lang="en-US" dirty="0" err="1"/>
              <a:t>qab</a:t>
            </a:r>
            <a:r>
              <a:rPr lang="en-US" dirty="0"/>
              <a:t> </a:t>
            </a:r>
            <a:r>
              <a:rPr lang="en-US" dirty="0" err="1"/>
              <a:t>mus</a:t>
            </a:r>
            <a:r>
              <a:rPr lang="en-US" dirty="0"/>
              <a:t> </a:t>
            </a:r>
            <a:r>
              <a:rPr lang="en-US" dirty="0" err="1"/>
              <a:t>rau</a:t>
            </a:r>
            <a:r>
              <a:rPr lang="en-US" dirty="0"/>
              <a:t> "</a:t>
            </a:r>
            <a:r>
              <a:rPr lang="en-US" dirty="0" err="1"/>
              <a:t>cov</a:t>
            </a:r>
            <a:r>
              <a:rPr lang="en-US" dirty="0"/>
              <a:t> </a:t>
            </a:r>
            <a:r>
              <a:rPr lang="en-US" dirty="0" err="1"/>
              <a:t>cai</a:t>
            </a:r>
            <a:r>
              <a:rPr lang="en-US" dirty="0"/>
              <a:t> </a:t>
            </a:r>
            <a:r>
              <a:rPr lang="en-US" dirty="0" err="1"/>
              <a:t>qub</a:t>
            </a:r>
            <a:r>
              <a:rPr lang="en-US" dirty="0"/>
              <a:t>" </a:t>
            </a:r>
            <a:r>
              <a:rPr lang="en-US" dirty="0" err="1"/>
              <a:t>nyob</a:t>
            </a:r>
            <a:r>
              <a:rPr lang="en-US" dirty="0"/>
              <a:t> </a:t>
            </a:r>
            <a:r>
              <a:rPr lang="en-US" dirty="0" err="1"/>
              <a:t>rau</a:t>
            </a:r>
            <a:r>
              <a:rPr lang="en-US" dirty="0"/>
              <a:t> </a:t>
            </a:r>
            <a:r>
              <a:rPr lang="en-US" dirty="0" err="1"/>
              <a:t>lub</a:t>
            </a:r>
            <a:r>
              <a:rPr lang="en-US" dirty="0"/>
              <a:t> </a:t>
            </a:r>
            <a:r>
              <a:rPr lang="en-US" dirty="0" err="1"/>
              <a:t>hlis</a:t>
            </a:r>
            <a:r>
              <a:rPr lang="en-US" dirty="0"/>
              <a:t> tom </a:t>
            </a:r>
            <a:r>
              <a:rPr lang="en-US" dirty="0" err="1"/>
              <a:t>qab</a:t>
            </a:r>
            <a:r>
              <a:rPr lang="en-US" dirty="0"/>
              <a:t> PHE </a:t>
            </a:r>
            <a:r>
              <a:rPr lang="en-US" dirty="0" err="1"/>
              <a:t>xaus</a:t>
            </a:r>
            <a:r>
              <a:rPr lang="en-US" dirty="0"/>
              <a:t>.</a:t>
            </a:r>
          </a:p>
          <a:p>
            <a:pPr algn="l"/>
            <a:r>
              <a:rPr lang="en-US" dirty="0"/>
              <a:t>• </a:t>
            </a:r>
            <a:r>
              <a:rPr lang="en-US" dirty="0" err="1"/>
              <a:t>Cov</a:t>
            </a:r>
            <a:r>
              <a:rPr lang="en-US" dirty="0"/>
              <a:t> </a:t>
            </a:r>
            <a:r>
              <a:rPr lang="en-US" dirty="0" err="1"/>
              <a:t>cai</a:t>
            </a:r>
            <a:r>
              <a:rPr lang="en-US" dirty="0"/>
              <a:t> </a:t>
            </a:r>
            <a:r>
              <a:rPr lang="en-US" dirty="0" err="1"/>
              <a:t>hais</a:t>
            </a:r>
            <a:r>
              <a:rPr lang="en-US" dirty="0"/>
              <a:t> </a:t>
            </a:r>
            <a:r>
              <a:rPr lang="en-US" dirty="0" err="1"/>
              <a:t>txog</a:t>
            </a:r>
            <a:r>
              <a:rPr lang="en-US" dirty="0"/>
              <a:t> </a:t>
            </a:r>
            <a:r>
              <a:rPr lang="en-US" dirty="0" err="1"/>
              <a:t>kev</a:t>
            </a:r>
            <a:r>
              <a:rPr lang="en-US" dirty="0"/>
              <a:t> </a:t>
            </a:r>
            <a:r>
              <a:rPr lang="en-US" dirty="0" err="1"/>
              <a:t>kuaj</a:t>
            </a:r>
            <a:r>
              <a:rPr lang="en-US" dirty="0"/>
              <a:t> </a:t>
            </a:r>
            <a:r>
              <a:rPr lang="en-US" dirty="0" err="1"/>
              <a:t>yeeb</a:t>
            </a:r>
            <a:r>
              <a:rPr lang="en-US" dirty="0"/>
              <a:t> </a:t>
            </a:r>
            <a:r>
              <a:rPr lang="en-US" dirty="0" err="1"/>
              <a:t>tshuaj</a:t>
            </a:r>
            <a:r>
              <a:rPr lang="en-US" dirty="0"/>
              <a:t> </a:t>
            </a:r>
            <a:r>
              <a:rPr lang="en-US" dirty="0" err="1"/>
              <a:t>rau</a:t>
            </a:r>
            <a:r>
              <a:rPr lang="en-US" dirty="0"/>
              <a:t> </a:t>
            </a:r>
            <a:r>
              <a:rPr lang="en-US" dirty="0" err="1"/>
              <a:t>cov</a:t>
            </a:r>
            <a:r>
              <a:rPr lang="en-US" dirty="0"/>
              <a:t> </a:t>
            </a:r>
            <a:r>
              <a:rPr lang="en-US" dirty="0" err="1"/>
              <a:t>tib</a:t>
            </a:r>
            <a:r>
              <a:rPr lang="en-US" dirty="0"/>
              <a:t> </a:t>
            </a:r>
            <a:r>
              <a:rPr lang="en-US" dirty="0" err="1"/>
              <a:t>neeg</a:t>
            </a:r>
            <a:r>
              <a:rPr lang="en-US" dirty="0"/>
              <a:t> </a:t>
            </a:r>
            <a:r>
              <a:rPr lang="en-US" dirty="0" err="1"/>
              <a:t>raug</a:t>
            </a:r>
            <a:r>
              <a:rPr lang="en-US" dirty="0"/>
              <a:t> </a:t>
            </a:r>
            <a:r>
              <a:rPr lang="en-US" dirty="0" err="1"/>
              <a:t>rau</a:t>
            </a:r>
            <a:r>
              <a:rPr lang="en-US" dirty="0"/>
              <a:t> </a:t>
            </a:r>
            <a:r>
              <a:rPr lang="en-US" dirty="0" err="1"/>
              <a:t>txim</a:t>
            </a:r>
            <a:r>
              <a:rPr lang="en-US" dirty="0"/>
              <a:t> </a:t>
            </a:r>
            <a:r>
              <a:rPr lang="en-US" dirty="0" err="1"/>
              <a:t>rau</a:t>
            </a:r>
            <a:r>
              <a:rPr lang="en-US" dirty="0"/>
              <a:t> </a:t>
            </a:r>
            <a:r>
              <a:rPr lang="en-US" dirty="0" err="1"/>
              <a:t>kev</a:t>
            </a:r>
            <a:r>
              <a:rPr lang="en-US" dirty="0"/>
              <a:t> </a:t>
            </a:r>
            <a:r>
              <a:rPr lang="en-US" dirty="0" err="1"/>
              <a:t>ua</a:t>
            </a:r>
            <a:r>
              <a:rPr lang="en-US" dirty="0"/>
              <a:t> </a:t>
            </a:r>
            <a:r>
              <a:rPr lang="en-US" dirty="0" err="1"/>
              <a:t>txhaum</a:t>
            </a:r>
            <a:r>
              <a:rPr lang="en-US" dirty="0"/>
              <a:t> </a:t>
            </a:r>
            <a:r>
              <a:rPr lang="en-US" dirty="0" err="1"/>
              <a:t>cai</a:t>
            </a:r>
            <a:r>
              <a:rPr lang="en-US" dirty="0"/>
              <a:t> </a:t>
            </a:r>
            <a:r>
              <a:rPr lang="en-US" dirty="0" err="1"/>
              <a:t>txog</a:t>
            </a:r>
            <a:r>
              <a:rPr lang="en-US" dirty="0"/>
              <a:t> </a:t>
            </a:r>
            <a:r>
              <a:rPr lang="en-US" dirty="0" err="1"/>
              <a:t>kev</a:t>
            </a:r>
            <a:r>
              <a:rPr lang="en-US" dirty="0"/>
              <a:t> </a:t>
            </a:r>
            <a:r>
              <a:rPr lang="en-US" dirty="0" err="1"/>
              <a:t>siv</a:t>
            </a:r>
            <a:r>
              <a:rPr lang="en-US" dirty="0"/>
              <a:t> </a:t>
            </a:r>
            <a:r>
              <a:rPr lang="en-US" dirty="0" err="1"/>
              <a:t>yeeb</a:t>
            </a:r>
            <a:r>
              <a:rPr lang="en-US" dirty="0"/>
              <a:t> </a:t>
            </a:r>
            <a:r>
              <a:rPr lang="en-US" dirty="0" err="1" smtClean="0"/>
              <a:t>tshuaj</a:t>
            </a:r>
            <a:r>
              <a:rPr lang="en-US" dirty="0" smtClean="0"/>
              <a:t>( Felony): </a:t>
            </a:r>
            <a:r>
              <a:rPr lang="en-US" dirty="0" err="1"/>
              <a:t>Cov</a:t>
            </a:r>
            <a:endParaRPr lang="en-US" dirty="0"/>
          </a:p>
          <a:p>
            <a:pPr algn="l"/>
            <a:r>
              <a:rPr lang="en-US" dirty="0" err="1"/>
              <a:t>neeg</a:t>
            </a:r>
            <a:r>
              <a:rPr lang="en-US" dirty="0"/>
              <a:t> </a:t>
            </a:r>
            <a:r>
              <a:rPr lang="en-US" dirty="0" err="1"/>
              <a:t>thov</a:t>
            </a:r>
            <a:r>
              <a:rPr lang="en-US" dirty="0"/>
              <a:t> </a:t>
            </a:r>
            <a:r>
              <a:rPr lang="en-US" dirty="0" err="1"/>
              <a:t>tshiab</a:t>
            </a:r>
            <a:r>
              <a:rPr lang="en-US" dirty="0"/>
              <a:t> </a:t>
            </a:r>
            <a:r>
              <a:rPr lang="en-US" dirty="0" err="1" smtClean="0"/>
              <a:t>pib</a:t>
            </a:r>
            <a:r>
              <a:rPr lang="en-US" dirty="0" smtClean="0"/>
              <a:t> </a:t>
            </a:r>
            <a:r>
              <a:rPr lang="en-US" dirty="0" err="1"/>
              <a:t>Lub</a:t>
            </a:r>
            <a:r>
              <a:rPr lang="en-US" dirty="0"/>
              <a:t> Rau </a:t>
            </a:r>
            <a:r>
              <a:rPr lang="en-US" dirty="0" err="1"/>
              <a:t>Hli</a:t>
            </a:r>
            <a:r>
              <a:rPr lang="en-US" dirty="0"/>
              <a:t> Tim 12 </a:t>
            </a:r>
            <a:r>
              <a:rPr lang="en-US" dirty="0" err="1"/>
              <a:t>yog</a:t>
            </a:r>
            <a:r>
              <a:rPr lang="en-US" dirty="0"/>
              <a:t> </a:t>
            </a:r>
            <a:r>
              <a:rPr lang="en-US" dirty="0" err="1"/>
              <a:t>yuav</a:t>
            </a:r>
            <a:r>
              <a:rPr lang="en-US" dirty="0"/>
              <a:t> </a:t>
            </a:r>
            <a:r>
              <a:rPr lang="en-US" dirty="0" err="1"/>
              <a:t>siv</a:t>
            </a:r>
            <a:r>
              <a:rPr lang="en-US" dirty="0"/>
              <a:t> </a:t>
            </a:r>
            <a:r>
              <a:rPr lang="en-US" dirty="0" err="1"/>
              <a:t>cov</a:t>
            </a:r>
            <a:r>
              <a:rPr lang="en-US" dirty="0"/>
              <a:t> </a:t>
            </a:r>
            <a:r>
              <a:rPr lang="en-US" dirty="0" err="1"/>
              <a:t>cai</a:t>
            </a:r>
            <a:r>
              <a:rPr lang="en-US" dirty="0"/>
              <a:t> </a:t>
            </a:r>
            <a:r>
              <a:rPr lang="en-US" dirty="0" err="1"/>
              <a:t>qub</a:t>
            </a:r>
            <a:r>
              <a:rPr lang="en-US" dirty="0"/>
              <a:t>. </a:t>
            </a:r>
            <a:r>
              <a:rPr lang="en-US" dirty="0" err="1"/>
              <a:t>Yog</a:t>
            </a:r>
            <a:r>
              <a:rPr lang="en-US" dirty="0"/>
              <a:t> </a:t>
            </a:r>
            <a:r>
              <a:rPr lang="en-US" dirty="0" err="1"/>
              <a:t>tias</a:t>
            </a:r>
            <a:r>
              <a:rPr lang="en-US" dirty="0"/>
              <a:t> </a:t>
            </a:r>
            <a:r>
              <a:rPr lang="en-US" dirty="0" err="1"/>
              <a:t>muaj</a:t>
            </a:r>
            <a:r>
              <a:rPr lang="en-US" dirty="0"/>
              <a:t> </a:t>
            </a:r>
            <a:r>
              <a:rPr lang="en-US" dirty="0" err="1"/>
              <a:t>kev</a:t>
            </a:r>
            <a:r>
              <a:rPr lang="en-US" dirty="0"/>
              <a:t> </a:t>
            </a:r>
            <a:r>
              <a:rPr lang="en-US" dirty="0" err="1"/>
              <a:t>ua</a:t>
            </a:r>
            <a:r>
              <a:rPr lang="en-US" dirty="0"/>
              <a:t> </a:t>
            </a:r>
            <a:r>
              <a:rPr lang="en-US" dirty="0" err="1"/>
              <a:t>txhaum</a:t>
            </a:r>
            <a:r>
              <a:rPr lang="en-US" dirty="0"/>
              <a:t> </a:t>
            </a:r>
            <a:r>
              <a:rPr lang="en-US" dirty="0" err="1" smtClean="0"/>
              <a:t>cai</a:t>
            </a:r>
            <a:r>
              <a:rPr lang="en-US" dirty="0" smtClean="0"/>
              <a:t> (Felony), </a:t>
            </a:r>
            <a:r>
              <a:rPr lang="en-US" dirty="0" err="1"/>
              <a:t>ces</a:t>
            </a:r>
            <a:r>
              <a:rPr lang="en-US" dirty="0"/>
              <a:t> </a:t>
            </a:r>
            <a:r>
              <a:rPr lang="en-US" dirty="0" err="1"/>
              <a:t>yuav</a:t>
            </a:r>
            <a:r>
              <a:rPr lang="en-US" dirty="0"/>
              <a:t> </a:t>
            </a:r>
            <a:r>
              <a:rPr lang="en-US" dirty="0" err="1"/>
              <a:t>tsum</a:t>
            </a:r>
            <a:r>
              <a:rPr lang="en-US" dirty="0"/>
              <a:t> tau</a:t>
            </a:r>
          </a:p>
          <a:p>
            <a:pPr algn="l"/>
            <a:r>
              <a:rPr lang="en-US" dirty="0" err="1"/>
              <a:t>kuaj</a:t>
            </a:r>
            <a:r>
              <a:rPr lang="en-US" dirty="0"/>
              <a:t> </a:t>
            </a:r>
            <a:r>
              <a:rPr lang="en-US" dirty="0" err="1"/>
              <a:t>thiab</a:t>
            </a:r>
            <a:r>
              <a:rPr lang="en-US" dirty="0"/>
              <a:t> </a:t>
            </a:r>
            <a:r>
              <a:rPr lang="en-US" dirty="0" err="1"/>
              <a:t>kuaj</a:t>
            </a:r>
            <a:r>
              <a:rPr lang="en-US" dirty="0"/>
              <a:t> </a:t>
            </a:r>
            <a:r>
              <a:rPr lang="en-US" dirty="0" err="1"/>
              <a:t>kom</a:t>
            </a:r>
            <a:r>
              <a:rPr lang="en-US" dirty="0"/>
              <a:t> </a:t>
            </a:r>
            <a:r>
              <a:rPr lang="en-US" dirty="0" err="1"/>
              <a:t>dhau</a:t>
            </a:r>
            <a:r>
              <a:rPr lang="en-US" dirty="0"/>
              <a:t>.</a:t>
            </a:r>
          </a:p>
          <a:p>
            <a:pPr algn="l"/>
            <a:r>
              <a:rPr lang="en-US" dirty="0"/>
              <a:t>• </a:t>
            </a:r>
            <a:r>
              <a:rPr lang="en-US" dirty="0" err="1"/>
              <a:t>Cov</a:t>
            </a:r>
            <a:r>
              <a:rPr lang="en-US" dirty="0"/>
              <a:t> </a:t>
            </a:r>
            <a:r>
              <a:rPr lang="en-US" dirty="0" err="1" smtClean="0"/>
              <a:t>tsev</a:t>
            </a:r>
            <a:r>
              <a:rPr lang="en-US" dirty="0" smtClean="0"/>
              <a:t> </a:t>
            </a:r>
            <a:r>
              <a:rPr lang="en-US" dirty="0" err="1" smtClean="0"/>
              <a:t>neeg</a:t>
            </a:r>
            <a:r>
              <a:rPr lang="en-US" dirty="0" smtClean="0"/>
              <a:t> </a:t>
            </a:r>
            <a:r>
              <a:rPr lang="en-US" dirty="0" err="1" smtClean="0"/>
              <a:t>ua</a:t>
            </a:r>
            <a:r>
              <a:rPr lang="en-US" dirty="0" smtClean="0"/>
              <a:t> </a:t>
            </a:r>
            <a:r>
              <a:rPr lang="en-US" dirty="0" err="1" smtClean="0"/>
              <a:t>twb</a:t>
            </a:r>
            <a:r>
              <a:rPr lang="en-US" dirty="0" smtClean="0"/>
              <a:t> </a:t>
            </a:r>
            <a:r>
              <a:rPr lang="en-US" dirty="0" err="1" smtClean="0"/>
              <a:t>yeej</a:t>
            </a:r>
            <a:r>
              <a:rPr lang="en-US" dirty="0" smtClean="0"/>
              <a:t> </a:t>
            </a:r>
            <a:r>
              <a:rPr lang="en-US" dirty="0" err="1" smtClean="0"/>
              <a:t>muaj</a:t>
            </a:r>
            <a:r>
              <a:rPr lang="en-US" dirty="0" smtClean="0"/>
              <a:t> </a:t>
            </a:r>
            <a:r>
              <a:rPr lang="en-US" dirty="0" err="1" smtClean="0"/>
              <a:t>Foodshare</a:t>
            </a:r>
            <a:r>
              <a:rPr lang="en-US" dirty="0" smtClean="0"/>
              <a:t>, </a:t>
            </a:r>
            <a:r>
              <a:rPr lang="en-US" dirty="0" err="1" smtClean="0"/>
              <a:t>nyiaj</a:t>
            </a:r>
            <a:r>
              <a:rPr lang="en-US" dirty="0" smtClean="0"/>
              <a:t> </a:t>
            </a:r>
            <a:r>
              <a:rPr lang="en-US" dirty="0" err="1" smtClean="0"/>
              <a:t>muab</a:t>
            </a:r>
            <a:r>
              <a:rPr lang="en-US" dirty="0" smtClean="0"/>
              <a:t> </a:t>
            </a:r>
            <a:r>
              <a:rPr lang="en-US" dirty="0" err="1" smtClean="0"/>
              <a:t>noj</a:t>
            </a:r>
            <a:r>
              <a:rPr lang="en-US" dirty="0" smtClean="0"/>
              <a:t> </a:t>
            </a:r>
            <a:r>
              <a:rPr lang="en-US" dirty="0" err="1" smtClean="0"/>
              <a:t>lawm</a:t>
            </a:r>
            <a:r>
              <a:rPr lang="en-US" dirty="0" smtClean="0"/>
              <a:t>, </a:t>
            </a:r>
            <a:r>
              <a:rPr lang="en-US" dirty="0" err="1" smtClean="0"/>
              <a:t>yog</a:t>
            </a:r>
            <a:r>
              <a:rPr lang="en-US" dirty="0" smtClean="0"/>
              <a:t> </a:t>
            </a:r>
            <a:r>
              <a:rPr lang="en-US" dirty="0" err="1" smtClean="0"/>
              <a:t>muaj</a:t>
            </a:r>
            <a:r>
              <a:rPr lang="en-US" dirty="0" smtClean="0"/>
              <a:t> </a:t>
            </a:r>
            <a:r>
              <a:rPr lang="en-US" dirty="0" err="1" smtClean="0"/>
              <a:t>txim</a:t>
            </a:r>
            <a:r>
              <a:rPr lang="en-US" dirty="0" smtClean="0"/>
              <a:t> </a:t>
            </a:r>
            <a:r>
              <a:rPr lang="en-US" dirty="0" err="1" smtClean="0"/>
              <a:t>rau</a:t>
            </a:r>
            <a:r>
              <a:rPr lang="en-US" dirty="0" smtClean="0"/>
              <a:t> </a:t>
            </a:r>
            <a:r>
              <a:rPr lang="en-US" dirty="0" err="1" smtClean="0"/>
              <a:t>kev</a:t>
            </a:r>
            <a:r>
              <a:rPr lang="en-US" dirty="0" smtClean="0"/>
              <a:t> </a:t>
            </a:r>
            <a:r>
              <a:rPr lang="en-US" dirty="0" err="1" smtClean="0"/>
              <a:t>ua</a:t>
            </a:r>
            <a:r>
              <a:rPr lang="en-US" dirty="0" smtClean="0"/>
              <a:t> </a:t>
            </a:r>
            <a:r>
              <a:rPr lang="en-US" dirty="0" err="1" smtClean="0"/>
              <a:t>txhaum</a:t>
            </a:r>
            <a:r>
              <a:rPr lang="en-US" dirty="0" smtClean="0"/>
              <a:t> </a:t>
            </a:r>
            <a:r>
              <a:rPr lang="en-US" dirty="0" err="1" smtClean="0"/>
              <a:t>cai</a:t>
            </a:r>
            <a:r>
              <a:rPr lang="en-US" dirty="0" smtClean="0"/>
              <a:t> </a:t>
            </a:r>
            <a:r>
              <a:rPr lang="en-US" dirty="0" err="1" smtClean="0"/>
              <a:t>txog</a:t>
            </a:r>
            <a:r>
              <a:rPr lang="en-US" dirty="0" smtClean="0"/>
              <a:t> </a:t>
            </a:r>
            <a:r>
              <a:rPr lang="en-US" dirty="0" err="1" smtClean="0"/>
              <a:t>kev</a:t>
            </a:r>
            <a:r>
              <a:rPr lang="en-US" dirty="0" smtClean="0"/>
              <a:t> </a:t>
            </a:r>
            <a:r>
              <a:rPr lang="en-US" dirty="0" err="1" smtClean="0"/>
              <a:t>siv</a:t>
            </a:r>
            <a:r>
              <a:rPr lang="en-US" dirty="0" smtClean="0"/>
              <a:t> </a:t>
            </a:r>
            <a:r>
              <a:rPr lang="en-US" dirty="0" err="1" smtClean="0"/>
              <a:t>yeeb</a:t>
            </a:r>
            <a:r>
              <a:rPr lang="en-US" dirty="0" smtClean="0"/>
              <a:t> </a:t>
            </a:r>
            <a:r>
              <a:rPr lang="en-US" dirty="0" err="1" smtClean="0"/>
              <a:t>tshuaj</a:t>
            </a:r>
            <a:r>
              <a:rPr lang="en-US" dirty="0" smtClean="0"/>
              <a:t>, </a:t>
            </a:r>
            <a:r>
              <a:rPr lang="en-US" dirty="0" err="1" smtClean="0"/>
              <a:t>yuav</a:t>
            </a:r>
            <a:r>
              <a:rPr lang="en-US" dirty="0" smtClean="0"/>
              <a:t> tau </a:t>
            </a:r>
            <a:r>
              <a:rPr lang="en-US" dirty="0" err="1" smtClean="0"/>
              <a:t>kuaj</a:t>
            </a:r>
            <a:r>
              <a:rPr lang="en-US" dirty="0" smtClean="0"/>
              <a:t> </a:t>
            </a:r>
            <a:r>
              <a:rPr lang="en-US" dirty="0" err="1" smtClean="0"/>
              <a:t>thaum</a:t>
            </a:r>
            <a:r>
              <a:rPr lang="en-US" dirty="0" smtClean="0"/>
              <a:t> </a:t>
            </a:r>
            <a:r>
              <a:rPr lang="en-US" dirty="0" err="1" smtClean="0"/>
              <a:t>lawv</a:t>
            </a:r>
            <a:r>
              <a:rPr lang="en-US" dirty="0" smtClean="0"/>
              <a:t> </a:t>
            </a:r>
            <a:r>
              <a:rPr lang="en-US" dirty="0" err="1" smtClean="0"/>
              <a:t>muaj</a:t>
            </a:r>
            <a:r>
              <a:rPr lang="en-US" dirty="0" smtClean="0"/>
              <a:t> </a:t>
            </a:r>
            <a:r>
              <a:rPr lang="en-US" dirty="0" err="1" smtClean="0"/>
              <a:t>lawv</a:t>
            </a:r>
            <a:r>
              <a:rPr lang="en-US" dirty="0" smtClean="0"/>
              <a:t> </a:t>
            </a:r>
            <a:r>
              <a:rPr lang="en-US" dirty="0" err="1" smtClean="0"/>
              <a:t>qhov</a:t>
            </a:r>
            <a:r>
              <a:rPr lang="en-US" dirty="0" smtClean="0"/>
              <a:t> </a:t>
            </a:r>
            <a:r>
              <a:rPr lang="en-US" dirty="0" err="1" smtClean="0"/>
              <a:t>xam</a:t>
            </a:r>
            <a:r>
              <a:rPr lang="en-US" dirty="0" smtClean="0"/>
              <a:t> </a:t>
            </a:r>
            <a:r>
              <a:rPr lang="en-US" dirty="0" err="1" smtClean="0"/>
              <a:t>phaj</a:t>
            </a:r>
            <a:r>
              <a:rPr lang="en-US" dirty="0" smtClean="0"/>
              <a:t>. </a:t>
            </a:r>
          </a:p>
          <a:p>
            <a:pPr algn="l"/>
            <a:r>
              <a:rPr lang="en-US" dirty="0" smtClean="0"/>
              <a:t>• </a:t>
            </a:r>
            <a:r>
              <a:rPr lang="en-US" dirty="0"/>
              <a:t>Kev </a:t>
            </a:r>
            <a:r>
              <a:rPr lang="en-US" dirty="0" err="1" smtClean="0"/>
              <a:t>zam</a:t>
            </a:r>
            <a:r>
              <a:rPr lang="en-US" dirty="0" smtClean="0"/>
              <a:t> </a:t>
            </a:r>
            <a:r>
              <a:rPr lang="en-US" dirty="0" err="1" smtClean="0"/>
              <a:t>rau</a:t>
            </a:r>
            <a:r>
              <a:rPr lang="en-US" dirty="0" smtClean="0"/>
              <a:t> </a:t>
            </a:r>
            <a:r>
              <a:rPr lang="en-US" dirty="0" err="1" smtClean="0"/>
              <a:t>txoj</a:t>
            </a:r>
            <a:r>
              <a:rPr lang="en-US" dirty="0" smtClean="0"/>
              <a:t> </a:t>
            </a:r>
            <a:r>
              <a:rPr lang="en-US" dirty="0" err="1"/>
              <a:t>cai</a:t>
            </a:r>
            <a:r>
              <a:rPr lang="en-US" dirty="0"/>
              <a:t> </a:t>
            </a:r>
            <a:r>
              <a:rPr lang="en-US" dirty="0" err="1"/>
              <a:t>tsim</a:t>
            </a:r>
            <a:r>
              <a:rPr lang="en-US" dirty="0"/>
              <a:t> t</a:t>
            </a:r>
            <a:r>
              <a:rPr lang="en-US" dirty="0" smtClean="0"/>
              <a:t>au </a:t>
            </a:r>
            <a:r>
              <a:rPr lang="en-US" dirty="0" err="1"/>
              <a:t>txais</a:t>
            </a:r>
            <a:r>
              <a:rPr lang="en-US" dirty="0"/>
              <a:t> </a:t>
            </a:r>
            <a:r>
              <a:rPr lang="en-US" dirty="0" err="1"/>
              <a:t>rau</a:t>
            </a:r>
            <a:r>
              <a:rPr lang="en-US" dirty="0"/>
              <a:t> </a:t>
            </a:r>
            <a:r>
              <a:rPr lang="en-US" dirty="0" err="1"/>
              <a:t>cov</a:t>
            </a:r>
            <a:r>
              <a:rPr lang="en-US" dirty="0"/>
              <a:t> tub </a:t>
            </a:r>
            <a:r>
              <a:rPr lang="en-US" dirty="0" err="1"/>
              <a:t>ntxhais</a:t>
            </a:r>
            <a:r>
              <a:rPr lang="en-US" dirty="0"/>
              <a:t> </a:t>
            </a:r>
            <a:r>
              <a:rPr lang="en-US" dirty="0" err="1"/>
              <a:t>kawm</a:t>
            </a:r>
            <a:r>
              <a:rPr lang="en-US" dirty="0"/>
              <a:t> </a:t>
            </a:r>
            <a:r>
              <a:rPr lang="en-US" dirty="0" err="1"/>
              <a:t>ntawv</a:t>
            </a:r>
            <a:r>
              <a:rPr lang="en-US" dirty="0"/>
              <a:t> </a:t>
            </a:r>
            <a:r>
              <a:rPr lang="en-US" dirty="0" err="1"/>
              <a:t>ib</a:t>
            </a:r>
            <a:r>
              <a:rPr lang="en-US" dirty="0"/>
              <a:t> </a:t>
            </a:r>
            <a:r>
              <a:rPr lang="en-US" dirty="0" err="1"/>
              <a:t>ntus</a:t>
            </a:r>
            <a:r>
              <a:rPr lang="en-US" dirty="0"/>
              <a:t> </a:t>
            </a:r>
            <a:r>
              <a:rPr lang="en-US" dirty="0" err="1"/>
              <a:t>rau</a:t>
            </a:r>
            <a:r>
              <a:rPr lang="en-US" dirty="0"/>
              <a:t> </a:t>
            </a:r>
            <a:r>
              <a:rPr lang="en-US" dirty="0" err="1"/>
              <a:t>FoodShare</a:t>
            </a:r>
            <a:r>
              <a:rPr lang="en-US" dirty="0"/>
              <a:t> </a:t>
            </a:r>
            <a:r>
              <a:rPr lang="en-US" dirty="0" err="1"/>
              <a:t>uas</a:t>
            </a:r>
            <a:r>
              <a:rPr lang="en-US" dirty="0"/>
              <a:t> tau </a:t>
            </a:r>
            <a:r>
              <a:rPr lang="en-US" dirty="0" err="1"/>
              <a:t>muab</a:t>
            </a:r>
            <a:r>
              <a:rPr lang="en-US" dirty="0"/>
              <a:t> </a:t>
            </a:r>
            <a:r>
              <a:rPr lang="en-US" dirty="0" err="1"/>
              <a:t>coj</a:t>
            </a:r>
            <a:r>
              <a:rPr lang="en-US" dirty="0"/>
              <a:t> </a:t>
            </a:r>
            <a:r>
              <a:rPr lang="en-US" dirty="0" err="1"/>
              <a:t>los</a:t>
            </a:r>
            <a:r>
              <a:rPr lang="en-US" dirty="0"/>
              <a:t> </a:t>
            </a:r>
            <a:r>
              <a:rPr lang="en-US" dirty="0" err="1"/>
              <a:t>siv</a:t>
            </a:r>
            <a:r>
              <a:rPr lang="en-US" dirty="0"/>
              <a:t> vim </a:t>
            </a:r>
            <a:r>
              <a:rPr lang="en-US" dirty="0" err="1"/>
              <a:t>yog</a:t>
            </a:r>
            <a:endParaRPr lang="en-US" dirty="0"/>
          </a:p>
          <a:p>
            <a:pPr algn="l"/>
            <a:r>
              <a:rPr lang="en-US" dirty="0" err="1"/>
              <a:t>muaj</a:t>
            </a:r>
            <a:r>
              <a:rPr lang="en-US" dirty="0"/>
              <a:t> </a:t>
            </a:r>
            <a:r>
              <a:rPr lang="en-US" dirty="0" err="1"/>
              <a:t>tus</a:t>
            </a:r>
            <a:r>
              <a:rPr lang="en-US" dirty="0"/>
              <a:t> </a:t>
            </a:r>
            <a:r>
              <a:rPr lang="en-US" dirty="0" err="1"/>
              <a:t>kab</a:t>
            </a:r>
            <a:r>
              <a:rPr lang="en-US" dirty="0"/>
              <a:t> mob COVID-19 </a:t>
            </a:r>
            <a:r>
              <a:rPr lang="en-US" dirty="0" err="1"/>
              <a:t>kuj</a:t>
            </a:r>
            <a:r>
              <a:rPr lang="en-US" dirty="0"/>
              <a:t> </a:t>
            </a:r>
            <a:r>
              <a:rPr lang="en-US" dirty="0" err="1"/>
              <a:t>yuav</a:t>
            </a:r>
            <a:r>
              <a:rPr lang="en-US" dirty="0"/>
              <a:t> </a:t>
            </a:r>
            <a:r>
              <a:rPr lang="en-US" dirty="0" err="1"/>
              <a:t>puav</a:t>
            </a:r>
            <a:r>
              <a:rPr lang="en-US" dirty="0"/>
              <a:t> </a:t>
            </a:r>
            <a:r>
              <a:rPr lang="en-US" dirty="0" err="1"/>
              <a:t>leej</a:t>
            </a:r>
            <a:r>
              <a:rPr lang="en-US" dirty="0"/>
              <a:t> </a:t>
            </a:r>
            <a:r>
              <a:rPr lang="en-US" dirty="0" err="1"/>
              <a:t>xaus</a:t>
            </a:r>
            <a:r>
              <a:rPr lang="en-US" dirty="0"/>
              <a:t> </a:t>
            </a:r>
            <a:r>
              <a:rPr lang="en-US" dirty="0" err="1"/>
              <a:t>rau</a:t>
            </a:r>
            <a:r>
              <a:rPr lang="en-US" dirty="0"/>
              <a:t> </a:t>
            </a:r>
            <a:r>
              <a:rPr lang="en-US" dirty="0" err="1"/>
              <a:t>cov</a:t>
            </a:r>
            <a:r>
              <a:rPr lang="en-US" dirty="0"/>
              <a:t> </a:t>
            </a:r>
            <a:r>
              <a:rPr lang="en-US" dirty="0" err="1"/>
              <a:t>neeg</a:t>
            </a:r>
            <a:r>
              <a:rPr lang="en-US" dirty="0"/>
              <a:t> </a:t>
            </a:r>
            <a:r>
              <a:rPr lang="en-US" dirty="0" err="1"/>
              <a:t>thov</a:t>
            </a:r>
            <a:r>
              <a:rPr lang="en-US" dirty="0"/>
              <a:t> </a:t>
            </a:r>
            <a:r>
              <a:rPr lang="en-US" dirty="0" err="1"/>
              <a:t>tshiab</a:t>
            </a:r>
            <a:r>
              <a:rPr lang="en-US" dirty="0"/>
              <a:t> </a:t>
            </a:r>
            <a:r>
              <a:rPr lang="en-US" dirty="0" err="1"/>
              <a:t>txij</a:t>
            </a:r>
            <a:r>
              <a:rPr lang="en-US" dirty="0"/>
              <a:t> li </a:t>
            </a:r>
            <a:r>
              <a:rPr lang="en-US" dirty="0" err="1"/>
              <a:t>Lub</a:t>
            </a:r>
            <a:r>
              <a:rPr lang="en-US" dirty="0"/>
              <a:t> Rau </a:t>
            </a:r>
            <a:r>
              <a:rPr lang="en-US" dirty="0" err="1"/>
              <a:t>Hli</a:t>
            </a:r>
            <a:r>
              <a:rPr lang="en-US" dirty="0"/>
              <a:t> Tim 12.</a:t>
            </a:r>
          </a:p>
          <a:p>
            <a:pPr algn="l"/>
            <a:r>
              <a:rPr lang="en-US" dirty="0" smtClean="0"/>
              <a:t>	• </a:t>
            </a:r>
            <a:r>
              <a:rPr lang="en-US" dirty="0" err="1"/>
              <a:t>Muaj</a:t>
            </a:r>
            <a:r>
              <a:rPr lang="en-US" dirty="0"/>
              <a:t> </a:t>
            </a:r>
            <a:r>
              <a:rPr lang="en-US" dirty="0" err="1"/>
              <a:t>cov</a:t>
            </a:r>
            <a:r>
              <a:rPr lang="en-US" dirty="0"/>
              <a:t> </a:t>
            </a:r>
            <a:r>
              <a:rPr lang="en-US" dirty="0" err="1"/>
              <a:t>nyiaj</a:t>
            </a:r>
            <a:r>
              <a:rPr lang="en-US" dirty="0"/>
              <a:t> </a:t>
            </a:r>
            <a:r>
              <a:rPr lang="en-US" dirty="0" err="1"/>
              <a:t>pab</a:t>
            </a:r>
            <a:r>
              <a:rPr lang="en-US" dirty="0"/>
              <a:t> </a:t>
            </a:r>
            <a:r>
              <a:rPr lang="en-US" dirty="0" err="1"/>
              <a:t>rau</a:t>
            </a:r>
            <a:r>
              <a:rPr lang="en-US" dirty="0"/>
              <a:t> </a:t>
            </a:r>
            <a:r>
              <a:rPr lang="en-US" dirty="0" err="1"/>
              <a:t>tsev</a:t>
            </a:r>
            <a:r>
              <a:rPr lang="en-US" dirty="0"/>
              <a:t> </a:t>
            </a:r>
            <a:r>
              <a:rPr lang="en-US" dirty="0" err="1"/>
              <a:t>neeg</a:t>
            </a:r>
            <a:r>
              <a:rPr lang="en-US" dirty="0"/>
              <a:t> </a:t>
            </a:r>
            <a:r>
              <a:rPr lang="en-US" dirty="0" err="1"/>
              <a:t>kwv</a:t>
            </a:r>
            <a:r>
              <a:rPr lang="en-US" dirty="0"/>
              <a:t> li $0</a:t>
            </a:r>
          </a:p>
          <a:p>
            <a:pPr algn="l"/>
            <a:r>
              <a:rPr lang="en-US" dirty="0" smtClean="0"/>
              <a:t>	• </a:t>
            </a:r>
            <a:r>
              <a:rPr lang="en-US" dirty="0" err="1"/>
              <a:t>Muaj</a:t>
            </a:r>
            <a:r>
              <a:rPr lang="en-US" dirty="0"/>
              <a:t> </a:t>
            </a:r>
            <a:r>
              <a:rPr lang="en-US" dirty="0" err="1"/>
              <a:t>cai</a:t>
            </a:r>
            <a:r>
              <a:rPr lang="en-US" dirty="0"/>
              <a:t> </a:t>
            </a:r>
            <a:r>
              <a:rPr lang="en-US" dirty="0" err="1"/>
              <a:t>tsim</a:t>
            </a:r>
            <a:r>
              <a:rPr lang="en-US" dirty="0"/>
              <a:t> </a:t>
            </a:r>
            <a:r>
              <a:rPr lang="en-US" dirty="0" err="1"/>
              <a:t>nyog</a:t>
            </a:r>
            <a:r>
              <a:rPr lang="en-US" dirty="0"/>
              <a:t> </a:t>
            </a:r>
            <a:r>
              <a:rPr lang="en-US" dirty="0" err="1"/>
              <a:t>koom</a:t>
            </a:r>
            <a:r>
              <a:rPr lang="en-US" dirty="0"/>
              <a:t> </a:t>
            </a:r>
            <a:r>
              <a:rPr lang="en-US" dirty="0" err="1"/>
              <a:t>rau</a:t>
            </a:r>
            <a:r>
              <a:rPr lang="en-US" dirty="0"/>
              <a:t> </a:t>
            </a:r>
            <a:r>
              <a:rPr lang="en-US" dirty="0" err="1"/>
              <a:t>hauv</a:t>
            </a:r>
            <a:r>
              <a:rPr lang="en-US" dirty="0"/>
              <a:t> </a:t>
            </a:r>
            <a:r>
              <a:rPr lang="en-US" dirty="0" err="1"/>
              <a:t>qhov</a:t>
            </a:r>
            <a:r>
              <a:rPr lang="en-US" dirty="0"/>
              <a:t> </a:t>
            </a:r>
            <a:r>
              <a:rPr lang="en-US" dirty="0" err="1"/>
              <a:t>kev</a:t>
            </a:r>
            <a:r>
              <a:rPr lang="en-US" dirty="0"/>
              <a:t> </a:t>
            </a:r>
            <a:r>
              <a:rPr lang="en-US" dirty="0" err="1"/>
              <a:t>kawm</a:t>
            </a:r>
            <a:r>
              <a:rPr lang="en-US" dirty="0"/>
              <a:t> </a:t>
            </a:r>
            <a:r>
              <a:rPr lang="en-US" dirty="0" err="1"/>
              <a:t>uas</a:t>
            </a:r>
            <a:r>
              <a:rPr lang="en-US" dirty="0"/>
              <a:t> tau </a:t>
            </a:r>
            <a:r>
              <a:rPr lang="en-US" dirty="0" err="1"/>
              <a:t>txais</a:t>
            </a:r>
            <a:r>
              <a:rPr lang="en-US" dirty="0"/>
              <a:t> </a:t>
            </a:r>
            <a:r>
              <a:rPr lang="en-US" dirty="0" err="1"/>
              <a:t>pob</a:t>
            </a:r>
            <a:r>
              <a:rPr lang="en-US" dirty="0"/>
              <a:t> </a:t>
            </a:r>
            <a:r>
              <a:rPr lang="en-US" dirty="0" err="1"/>
              <a:t>peev</a:t>
            </a:r>
            <a:r>
              <a:rPr lang="en-US" dirty="0"/>
              <a:t> </a:t>
            </a:r>
            <a:r>
              <a:rPr lang="en-US" dirty="0" err="1"/>
              <a:t>nyiaj</a:t>
            </a:r>
            <a:r>
              <a:rPr lang="en-US" dirty="0"/>
              <a:t> </a:t>
            </a:r>
            <a:r>
              <a:rPr lang="en-US" dirty="0" err="1"/>
              <a:t>pab</a:t>
            </a:r>
            <a:r>
              <a:rPr lang="en-US" dirty="0"/>
              <a:t> </a:t>
            </a:r>
            <a:r>
              <a:rPr lang="en-US" dirty="0" err="1"/>
              <a:t>los</a:t>
            </a:r>
            <a:r>
              <a:rPr lang="en-US" dirty="0"/>
              <a:t> </a:t>
            </a:r>
            <a:r>
              <a:rPr lang="en-US" dirty="0" err="1"/>
              <a:t>ntawm</a:t>
            </a:r>
            <a:r>
              <a:rPr lang="en-US" dirty="0"/>
              <a:t> </a:t>
            </a:r>
            <a:r>
              <a:rPr lang="en-US" dirty="0" err="1"/>
              <a:t>lub</a:t>
            </a:r>
            <a:r>
              <a:rPr lang="en-US" dirty="0"/>
              <a:t> </a:t>
            </a:r>
            <a:r>
              <a:rPr lang="en-US" dirty="0" err="1"/>
              <a:t>lav</a:t>
            </a:r>
            <a:r>
              <a:rPr lang="en-US" dirty="0"/>
              <a:t> </a:t>
            </a:r>
            <a:r>
              <a:rPr lang="en-US" dirty="0" err="1"/>
              <a:t>los</a:t>
            </a:r>
            <a:r>
              <a:rPr lang="en-US" dirty="0"/>
              <a:t> sis </a:t>
            </a:r>
            <a:r>
              <a:rPr lang="en-US" dirty="0" err="1"/>
              <a:t>tsoom</a:t>
            </a:r>
            <a:endParaRPr lang="en-US" dirty="0"/>
          </a:p>
          <a:p>
            <a:pPr algn="l"/>
            <a:r>
              <a:rPr lang="en-US" dirty="0" err="1"/>
              <a:t>hwv</a:t>
            </a:r>
            <a:r>
              <a:rPr lang="en-US" dirty="0"/>
              <a:t> </a:t>
            </a:r>
            <a:r>
              <a:rPr lang="en-US" dirty="0" err="1"/>
              <a:t>teb</a:t>
            </a:r>
            <a:r>
              <a:rPr lang="en-US" dirty="0"/>
              <a:t> chaws</a:t>
            </a:r>
          </a:p>
          <a:p>
            <a:pPr algn="l"/>
            <a:r>
              <a:rPr lang="en-US" dirty="0"/>
              <a:t>• </a:t>
            </a:r>
            <a:r>
              <a:rPr lang="en-US" dirty="0" err="1"/>
              <a:t>Cov</a:t>
            </a:r>
            <a:r>
              <a:rPr lang="en-US" dirty="0"/>
              <a:t> </a:t>
            </a:r>
            <a:r>
              <a:rPr lang="en-US" dirty="0" err="1"/>
              <a:t>tswv</a:t>
            </a:r>
            <a:r>
              <a:rPr lang="en-US" dirty="0"/>
              <a:t> </a:t>
            </a:r>
            <a:r>
              <a:rPr lang="en-US" dirty="0" err="1"/>
              <a:t>cuab</a:t>
            </a:r>
            <a:r>
              <a:rPr lang="en-US" dirty="0"/>
              <a:t> </a:t>
            </a:r>
            <a:r>
              <a:rPr lang="en-US" dirty="0" err="1"/>
              <a:t>uas</a:t>
            </a:r>
            <a:r>
              <a:rPr lang="en-US" dirty="0"/>
              <a:t> </a:t>
            </a:r>
            <a:r>
              <a:rPr lang="en-US" dirty="0" err="1"/>
              <a:t>twb</a:t>
            </a:r>
            <a:r>
              <a:rPr lang="en-US" dirty="0"/>
              <a:t> </a:t>
            </a:r>
            <a:r>
              <a:rPr lang="en-US" dirty="0" err="1"/>
              <a:t>yeej</a:t>
            </a:r>
            <a:r>
              <a:rPr lang="en-US" dirty="0"/>
              <a:t> </a:t>
            </a:r>
            <a:r>
              <a:rPr lang="en-US" dirty="0" err="1" smtClean="0"/>
              <a:t>muaj</a:t>
            </a:r>
            <a:r>
              <a:rPr lang="en-US" dirty="0" smtClean="0"/>
              <a:t> </a:t>
            </a:r>
            <a:r>
              <a:rPr lang="en-US" dirty="0" err="1" smtClean="0"/>
              <a:t>cov</a:t>
            </a:r>
            <a:r>
              <a:rPr lang="en-US" dirty="0" smtClean="0"/>
              <a:t> </a:t>
            </a:r>
            <a:r>
              <a:rPr lang="en-US" dirty="0" err="1" smtClean="0"/>
              <a:t>kev</a:t>
            </a:r>
            <a:r>
              <a:rPr lang="en-US" dirty="0" smtClean="0"/>
              <a:t> </a:t>
            </a:r>
            <a:r>
              <a:rPr lang="en-US" dirty="0" err="1" smtClean="0"/>
              <a:t>pab</a:t>
            </a:r>
            <a:r>
              <a:rPr lang="en-US" dirty="0" smtClean="0"/>
              <a:t> </a:t>
            </a:r>
            <a:r>
              <a:rPr lang="en-US" dirty="0" err="1" smtClean="0"/>
              <a:t>nos</a:t>
            </a:r>
            <a:r>
              <a:rPr lang="en-US" dirty="0" smtClean="0"/>
              <a:t> </a:t>
            </a:r>
            <a:r>
              <a:rPr lang="en-US" dirty="0" err="1" smtClean="0"/>
              <a:t>lawm</a:t>
            </a:r>
            <a:r>
              <a:rPr lang="en-US" dirty="0" smtClean="0"/>
              <a:t>, </a:t>
            </a:r>
            <a:r>
              <a:rPr lang="en-US" dirty="0" err="1"/>
              <a:t>lawm</a:t>
            </a:r>
            <a:r>
              <a:rPr lang="en-US" dirty="0"/>
              <a:t> </a:t>
            </a:r>
            <a:r>
              <a:rPr lang="en-US" dirty="0" err="1"/>
              <a:t>yuav</a:t>
            </a:r>
            <a:r>
              <a:rPr lang="en-US" dirty="0"/>
              <a:t> </a:t>
            </a:r>
            <a:r>
              <a:rPr lang="en-US" dirty="0" err="1"/>
              <a:t>raug</a:t>
            </a:r>
            <a:r>
              <a:rPr lang="en-US" dirty="0"/>
              <a:t> </a:t>
            </a:r>
            <a:r>
              <a:rPr lang="en-US" dirty="0" err="1"/>
              <a:t>thim</a:t>
            </a:r>
            <a:r>
              <a:rPr lang="en-US" dirty="0"/>
              <a:t> </a:t>
            </a:r>
            <a:r>
              <a:rPr lang="en-US" dirty="0" err="1"/>
              <a:t>cov</a:t>
            </a:r>
            <a:r>
              <a:rPr lang="en-US" dirty="0"/>
              <a:t> </a:t>
            </a:r>
            <a:r>
              <a:rPr lang="en-US" dirty="0" err="1"/>
              <a:t>kev</a:t>
            </a:r>
            <a:r>
              <a:rPr lang="en-US" dirty="0"/>
              <a:t> </a:t>
            </a:r>
            <a:r>
              <a:rPr lang="en-US" dirty="0" err="1"/>
              <a:t>zam</a:t>
            </a:r>
            <a:r>
              <a:rPr lang="en-US" dirty="0"/>
              <a:t> </a:t>
            </a:r>
            <a:r>
              <a:rPr lang="en-US" dirty="0" err="1"/>
              <a:t>rau</a:t>
            </a:r>
            <a:r>
              <a:rPr lang="en-US" dirty="0"/>
              <a:t> </a:t>
            </a:r>
            <a:r>
              <a:rPr lang="en-US" dirty="0" err="1"/>
              <a:t>kev</a:t>
            </a:r>
            <a:r>
              <a:rPr lang="en-US" dirty="0"/>
              <a:t> </a:t>
            </a:r>
            <a:r>
              <a:rPr lang="en-US" dirty="0" err="1"/>
              <a:t>muaj</a:t>
            </a:r>
            <a:r>
              <a:rPr lang="en-US" dirty="0"/>
              <a:t> </a:t>
            </a:r>
            <a:r>
              <a:rPr lang="en-US" dirty="0" err="1"/>
              <a:t>kab</a:t>
            </a:r>
            <a:r>
              <a:rPr lang="en-US" dirty="0"/>
              <a:t> mob sib </a:t>
            </a:r>
            <a:r>
              <a:rPr lang="en-US" dirty="0" err="1"/>
              <a:t>kis</a:t>
            </a:r>
            <a:r>
              <a:rPr lang="en-US" dirty="0"/>
              <a:t> no </a:t>
            </a:r>
            <a:r>
              <a:rPr lang="en-US" dirty="0" err="1"/>
              <a:t>rov</a:t>
            </a:r>
            <a:r>
              <a:rPr lang="en-US" dirty="0"/>
              <a:t> </a:t>
            </a:r>
            <a:r>
              <a:rPr lang="en-US" dirty="0" err="1"/>
              <a:t>qab</a:t>
            </a:r>
            <a:r>
              <a:rPr lang="en-US" dirty="0"/>
              <a:t> </a:t>
            </a:r>
            <a:r>
              <a:rPr lang="en-US" dirty="0" err="1"/>
              <a:t>nyob</a:t>
            </a:r>
            <a:r>
              <a:rPr lang="en-US" dirty="0"/>
              <a:t> </a:t>
            </a:r>
            <a:r>
              <a:rPr lang="en-US" dirty="0" err="1"/>
              <a:t>rau</a:t>
            </a:r>
            <a:r>
              <a:rPr lang="en-US" dirty="0"/>
              <a:t> </a:t>
            </a:r>
            <a:r>
              <a:rPr lang="en-US" dirty="0" err="1" smtClean="0"/>
              <a:t>lub</a:t>
            </a:r>
            <a:r>
              <a:rPr lang="en-US" dirty="0" smtClean="0"/>
              <a:t> </a:t>
            </a:r>
            <a:r>
              <a:rPr lang="en-US" dirty="0" err="1" smtClean="0"/>
              <a:t>sij</a:t>
            </a:r>
            <a:r>
              <a:rPr lang="en-US" dirty="0" smtClean="0"/>
              <a:t> </a:t>
            </a:r>
            <a:r>
              <a:rPr lang="en-US" dirty="0" err="1"/>
              <a:t>hawm</a:t>
            </a:r>
            <a:r>
              <a:rPr lang="en-US" dirty="0"/>
              <a:t> </a:t>
            </a:r>
            <a:r>
              <a:rPr lang="en-US" dirty="0" err="1"/>
              <a:t>uas</a:t>
            </a:r>
            <a:r>
              <a:rPr lang="en-US" dirty="0"/>
              <a:t> </a:t>
            </a:r>
            <a:r>
              <a:rPr lang="en-US" dirty="0" err="1"/>
              <a:t>lawv</a:t>
            </a:r>
            <a:r>
              <a:rPr lang="en-US" dirty="0"/>
              <a:t> </a:t>
            </a:r>
            <a:r>
              <a:rPr lang="en-US" dirty="0" err="1"/>
              <a:t>rov</a:t>
            </a:r>
            <a:r>
              <a:rPr lang="en-US" dirty="0"/>
              <a:t> </a:t>
            </a:r>
            <a:r>
              <a:rPr lang="en-US" dirty="0" err="1" smtClean="0"/>
              <a:t>xam</a:t>
            </a:r>
            <a:r>
              <a:rPr lang="en-US" dirty="0" smtClean="0"/>
              <a:t> </a:t>
            </a:r>
            <a:r>
              <a:rPr lang="en-US" dirty="0" err="1" smtClean="0"/>
              <a:t>phaj</a:t>
            </a:r>
            <a:r>
              <a:rPr lang="en-US" dirty="0" smtClean="0"/>
              <a:t> </a:t>
            </a:r>
            <a:r>
              <a:rPr lang="en-US" dirty="0" err="1" smtClean="0"/>
              <a:t>dua</a:t>
            </a:r>
            <a:r>
              <a:rPr lang="en-US" dirty="0" smtClean="0"/>
              <a:t> </a:t>
            </a:r>
            <a:r>
              <a:rPr lang="en-US" dirty="0" err="1"/>
              <a:t>tshiab</a:t>
            </a:r>
            <a:r>
              <a:rPr lang="en-US" dirty="0"/>
              <a:t>.</a:t>
            </a:r>
            <a:endParaRPr lang="en-US" sz="22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6" name="TextBox 5"/>
          <p:cNvSpPr txBox="1"/>
          <p:nvPr/>
        </p:nvSpPr>
        <p:spPr>
          <a:xfrm>
            <a:off x="1654228" y="897769"/>
            <a:ext cx="7740981" cy="461665"/>
          </a:xfrm>
          <a:prstGeom prst="rect">
            <a:avLst/>
          </a:prstGeom>
          <a:noFill/>
        </p:spPr>
        <p:txBody>
          <a:bodyPr wrap="square" rtlCol="0">
            <a:spAutoFit/>
          </a:bodyPr>
          <a:lstStyle/>
          <a:p>
            <a:r>
              <a:rPr lang="en-US" sz="2400" dirty="0">
                <a:solidFill>
                  <a:srgbClr val="F7941D"/>
                </a:solidFill>
                <a:latin typeface="Century Gothic" panose="020B0502020202020204" pitchFamily="34" charset="0"/>
              </a:rPr>
              <a:t>COVID-19 Unwinding</a:t>
            </a:r>
          </a:p>
        </p:txBody>
      </p:sp>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73419950"/>
      </p:ext>
    </p:extLst>
  </p:cSld>
  <p:clrMapOvr>
    <a:masterClrMapping/>
  </p:clrMapOvr>
  <mc:AlternateContent xmlns:mc="http://schemas.openxmlformats.org/markup-compatibility/2006" xmlns:p14="http://schemas.microsoft.com/office/powerpoint/2010/main">
    <mc:Choice Requires="p14">
      <p:transition spd="slow" p14:dur="2000" advTm="158571"/>
    </mc:Choice>
    <mc:Fallback xmlns="">
      <p:transition spd="slow" advTm="158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6950BFC3-D8DA-4A85-94F7-54DA5524770B}">
      <p188:commentRel xmlns="" xmlns:p188="http://schemas.microsoft.com/office/powerpoint/2018/8/main" r:id="rId7"/>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685" y="1528648"/>
            <a:ext cx="10728681" cy="5329352"/>
          </a:xfrm>
        </p:spPr>
        <p:txBody>
          <a:bodyPr>
            <a:normAutofit fontScale="62500" lnSpcReduction="20000"/>
          </a:bodyPr>
          <a:lstStyle/>
          <a:p>
            <a:r>
              <a:rPr lang="en-US" b="1" i="1" dirty="0" err="1"/>
              <a:t>Cov</a:t>
            </a:r>
            <a:r>
              <a:rPr lang="en-US" b="1" i="1" dirty="0"/>
              <a:t> </a:t>
            </a:r>
            <a:r>
              <a:rPr lang="en-US" b="1" i="1" dirty="0" err="1"/>
              <a:t>kev</a:t>
            </a:r>
            <a:r>
              <a:rPr lang="en-US" b="1" i="1" dirty="0"/>
              <a:t> </a:t>
            </a:r>
            <a:r>
              <a:rPr lang="en-US" b="1" i="1" dirty="0" err="1"/>
              <a:t>cuam</a:t>
            </a:r>
            <a:r>
              <a:rPr lang="en-US" b="1" i="1" dirty="0"/>
              <a:t> </a:t>
            </a:r>
            <a:r>
              <a:rPr lang="en-US" b="1" i="1" dirty="0" err="1"/>
              <a:t>tshuam</a:t>
            </a:r>
            <a:r>
              <a:rPr lang="en-US" b="1" i="1" dirty="0"/>
              <a:t> </a:t>
            </a:r>
            <a:r>
              <a:rPr lang="en-US" b="1" i="1" dirty="0" err="1"/>
              <a:t>loj</a:t>
            </a:r>
            <a:r>
              <a:rPr lang="en-US" b="1" i="1" dirty="0"/>
              <a:t> </a:t>
            </a:r>
            <a:r>
              <a:rPr lang="en-US" b="1" i="1" dirty="0" err="1"/>
              <a:t>rau</a:t>
            </a:r>
            <a:r>
              <a:rPr lang="en-US" b="1" i="1" dirty="0"/>
              <a:t> </a:t>
            </a:r>
            <a:r>
              <a:rPr lang="en-US" b="1" i="1" dirty="0" err="1"/>
              <a:t>peb</a:t>
            </a:r>
            <a:r>
              <a:rPr lang="en-US" b="1" i="1" dirty="0"/>
              <a:t> </a:t>
            </a:r>
            <a:r>
              <a:rPr lang="en-US" b="1" i="1" dirty="0" err="1"/>
              <a:t>lub</a:t>
            </a:r>
            <a:r>
              <a:rPr lang="en-US" b="1" i="1" dirty="0"/>
              <a:t> </a:t>
            </a:r>
            <a:r>
              <a:rPr lang="en-US" b="1" i="1" dirty="0" err="1"/>
              <a:t>zej</a:t>
            </a:r>
            <a:r>
              <a:rPr lang="en-US" b="1" i="1" dirty="0"/>
              <a:t> </a:t>
            </a:r>
            <a:r>
              <a:rPr lang="en-US" b="1" i="1" dirty="0" err="1"/>
              <a:t>zog</a:t>
            </a:r>
            <a:endParaRPr lang="en-US" b="1" i="1" dirty="0"/>
          </a:p>
          <a:p>
            <a:r>
              <a:rPr lang="en-US" sz="2300" b="1" i="1" dirty="0"/>
              <a:t>Kev </a:t>
            </a:r>
            <a:r>
              <a:rPr lang="en-US" sz="2300" b="1" i="1" dirty="0" err="1" smtClean="0"/>
              <a:t>npaj</a:t>
            </a:r>
            <a:r>
              <a:rPr lang="en-US" sz="2300" b="1" i="1" dirty="0" smtClean="0"/>
              <a:t> </a:t>
            </a:r>
            <a:r>
              <a:rPr lang="en-US" sz="2300" b="1" i="1" dirty="0" err="1" smtClean="0"/>
              <a:t>rau</a:t>
            </a:r>
            <a:r>
              <a:rPr lang="en-US" sz="2300" b="1" i="1" dirty="0" smtClean="0"/>
              <a:t> </a:t>
            </a:r>
            <a:r>
              <a:rPr lang="en-US" sz="2300" b="1" i="1" dirty="0" err="1"/>
              <a:t>kev</a:t>
            </a:r>
            <a:r>
              <a:rPr lang="en-US" sz="2300" b="1" i="1" dirty="0"/>
              <a:t> </a:t>
            </a:r>
            <a:r>
              <a:rPr lang="en-US" sz="2300" b="1" i="1" dirty="0" err="1"/>
              <a:t>kuaj</a:t>
            </a:r>
            <a:r>
              <a:rPr lang="en-US" sz="2300" b="1" i="1" dirty="0"/>
              <a:t> mob </a:t>
            </a:r>
            <a:r>
              <a:rPr lang="en-US" sz="2300" b="1" i="1" dirty="0" err="1"/>
              <a:t>rau</a:t>
            </a:r>
            <a:r>
              <a:rPr lang="en-US" sz="2300" b="1" i="1" dirty="0"/>
              <a:t> </a:t>
            </a:r>
            <a:r>
              <a:rPr lang="en-US" sz="2300" b="1" i="1" dirty="0" err="1"/>
              <a:t>qhov</a:t>
            </a:r>
            <a:r>
              <a:rPr lang="en-US" sz="2300" b="1" i="1" dirty="0"/>
              <a:t> unwinding </a:t>
            </a:r>
          </a:p>
          <a:p>
            <a:pPr algn="l"/>
            <a:r>
              <a:rPr lang="en-US" dirty="0" smtClean="0"/>
              <a:t>• </a:t>
            </a:r>
            <a:r>
              <a:rPr lang="en-US" dirty="0" err="1"/>
              <a:t>Cov</a:t>
            </a:r>
            <a:r>
              <a:rPr lang="en-US" dirty="0"/>
              <a:t> </a:t>
            </a:r>
            <a:r>
              <a:rPr lang="en-US" dirty="0" err="1"/>
              <a:t>neeg</a:t>
            </a:r>
            <a:r>
              <a:rPr lang="en-US" dirty="0"/>
              <a:t> </a:t>
            </a:r>
            <a:r>
              <a:rPr lang="en-US" dirty="0" err="1"/>
              <a:t>uas</a:t>
            </a:r>
            <a:r>
              <a:rPr lang="en-US" dirty="0"/>
              <a:t> </a:t>
            </a:r>
            <a:r>
              <a:rPr lang="en-US" dirty="0" err="1"/>
              <a:t>twb</a:t>
            </a:r>
            <a:r>
              <a:rPr lang="en-US" dirty="0"/>
              <a:t> </a:t>
            </a:r>
            <a:r>
              <a:rPr lang="en-US" dirty="0" err="1"/>
              <a:t>yeej</a:t>
            </a:r>
            <a:r>
              <a:rPr lang="en-US" dirty="0"/>
              <a:t> </a:t>
            </a:r>
            <a:r>
              <a:rPr lang="en-US" dirty="0" err="1"/>
              <a:t>muab</a:t>
            </a:r>
            <a:r>
              <a:rPr lang="en-US" dirty="0"/>
              <a:t> </a:t>
            </a:r>
            <a:r>
              <a:rPr lang="en-US" dirty="0" err="1"/>
              <a:t>kev</a:t>
            </a:r>
            <a:r>
              <a:rPr lang="en-US" dirty="0"/>
              <a:t> </a:t>
            </a:r>
            <a:r>
              <a:rPr lang="en-US" dirty="0" err="1"/>
              <a:t>kuab</a:t>
            </a:r>
            <a:r>
              <a:rPr lang="en-US" dirty="0"/>
              <a:t> mob </a:t>
            </a:r>
            <a:r>
              <a:rPr lang="en-US" dirty="0" err="1"/>
              <a:t>thaum</a:t>
            </a:r>
            <a:r>
              <a:rPr lang="en-US" dirty="0"/>
              <a:t> </a:t>
            </a:r>
            <a:r>
              <a:rPr lang="en-US" dirty="0" err="1"/>
              <a:t>peb</a:t>
            </a:r>
            <a:r>
              <a:rPr lang="en-US" dirty="0"/>
              <a:t> </a:t>
            </a:r>
            <a:r>
              <a:rPr lang="en-US" dirty="0" err="1"/>
              <a:t>hlis</a:t>
            </a:r>
            <a:r>
              <a:rPr lang="en-US" dirty="0"/>
              <a:t> </a:t>
            </a:r>
            <a:r>
              <a:rPr lang="en-US" dirty="0" err="1"/>
              <a:t>tim</a:t>
            </a:r>
            <a:r>
              <a:rPr lang="en-US" dirty="0"/>
              <a:t> 18, 2020 </a:t>
            </a:r>
            <a:r>
              <a:rPr lang="en-US" dirty="0" err="1"/>
              <a:t>txog</a:t>
            </a:r>
            <a:r>
              <a:rPr lang="en-US" dirty="0"/>
              <a:t> </a:t>
            </a:r>
            <a:r>
              <a:rPr lang="en-US" dirty="0" err="1"/>
              <a:t>lub</a:t>
            </a:r>
            <a:r>
              <a:rPr lang="en-US" dirty="0"/>
              <a:t> </a:t>
            </a:r>
            <a:r>
              <a:rPr lang="en-US" dirty="0" err="1"/>
              <a:t>peb</a:t>
            </a:r>
            <a:r>
              <a:rPr lang="en-US" dirty="0"/>
              <a:t> </a:t>
            </a:r>
            <a:r>
              <a:rPr lang="en-US" dirty="0" err="1"/>
              <a:t>hlis</a:t>
            </a:r>
            <a:r>
              <a:rPr lang="en-US" dirty="0"/>
              <a:t> </a:t>
            </a:r>
            <a:r>
              <a:rPr lang="en-US" dirty="0" err="1"/>
              <a:t>tim</a:t>
            </a:r>
            <a:r>
              <a:rPr lang="en-US" dirty="0"/>
              <a:t> 31, 2023, </a:t>
            </a:r>
            <a:r>
              <a:rPr lang="en-US" dirty="0" err="1"/>
              <a:t>yeej</a:t>
            </a:r>
            <a:r>
              <a:rPr lang="en-US" dirty="0"/>
              <a:t> </a:t>
            </a:r>
            <a:r>
              <a:rPr lang="en-US" dirty="0" err="1"/>
              <a:t>yuav</a:t>
            </a:r>
            <a:r>
              <a:rPr lang="en-US" dirty="0"/>
              <a:t> </a:t>
            </a:r>
            <a:r>
              <a:rPr lang="en-US" dirty="0" err="1"/>
              <a:t>muaj</a:t>
            </a:r>
            <a:r>
              <a:rPr lang="en-US" dirty="0"/>
              <a:t> </a:t>
            </a:r>
            <a:r>
              <a:rPr lang="en-US" dirty="0" err="1"/>
              <a:t>cai</a:t>
            </a:r>
            <a:r>
              <a:rPr lang="en-US" dirty="0"/>
              <a:t> </a:t>
            </a:r>
            <a:r>
              <a:rPr lang="en-US" dirty="0" err="1"/>
              <a:t>tua</a:t>
            </a:r>
            <a:r>
              <a:rPr lang="en-US" dirty="0"/>
              <a:t> </a:t>
            </a:r>
            <a:r>
              <a:rPr lang="en-US" dirty="0" err="1"/>
              <a:t>qhov</a:t>
            </a:r>
            <a:r>
              <a:rPr lang="en-US" dirty="0"/>
              <a:t> </a:t>
            </a:r>
            <a:r>
              <a:rPr lang="en-US" dirty="0" err="1" smtClean="0"/>
              <a:t>kuaj</a:t>
            </a:r>
            <a:r>
              <a:rPr lang="en-US" dirty="0" smtClean="0"/>
              <a:t> </a:t>
            </a:r>
            <a:r>
              <a:rPr lang="en-US" dirty="0"/>
              <a:t>mob </a:t>
            </a:r>
            <a:r>
              <a:rPr lang="en-US" dirty="0" err="1"/>
              <a:t>nos</a:t>
            </a:r>
            <a:r>
              <a:rPr lang="en-US" dirty="0"/>
              <a:t> </a:t>
            </a:r>
            <a:r>
              <a:rPr lang="en-US" dirty="0" err="1"/>
              <a:t>kom</a:t>
            </a:r>
            <a:r>
              <a:rPr lang="en-US" dirty="0"/>
              <a:t> </a:t>
            </a:r>
            <a:r>
              <a:rPr lang="en-US" dirty="0" err="1"/>
              <a:t>txog</a:t>
            </a:r>
            <a:r>
              <a:rPr lang="en-US" dirty="0"/>
              <a:t> </a:t>
            </a:r>
            <a:r>
              <a:rPr lang="en-US" dirty="0" err="1"/>
              <a:t>lawv</a:t>
            </a:r>
            <a:r>
              <a:rPr lang="en-US" dirty="0"/>
              <a:t> </a:t>
            </a:r>
            <a:r>
              <a:rPr lang="en-US" dirty="0" err="1"/>
              <a:t>lub</a:t>
            </a:r>
            <a:r>
              <a:rPr lang="en-US" dirty="0"/>
              <a:t> </a:t>
            </a:r>
            <a:r>
              <a:rPr lang="en-US" dirty="0" err="1"/>
              <a:t>sijhawm</a:t>
            </a:r>
            <a:r>
              <a:rPr lang="en-US" dirty="0"/>
              <a:t> </a:t>
            </a:r>
            <a:r>
              <a:rPr lang="en-US" dirty="0" smtClean="0"/>
              <a:t> </a:t>
            </a:r>
            <a:r>
              <a:rPr lang="en-US" dirty="0" err="1" smtClean="0"/>
              <a:t>xam</a:t>
            </a:r>
            <a:r>
              <a:rPr lang="en-US" dirty="0" smtClean="0"/>
              <a:t> </a:t>
            </a:r>
            <a:r>
              <a:rPr lang="en-US" dirty="0" err="1" smtClean="0"/>
              <a:t>phaj</a:t>
            </a:r>
            <a:r>
              <a:rPr lang="en-US" dirty="0" smtClean="0"/>
              <a:t> </a:t>
            </a:r>
            <a:r>
              <a:rPr lang="en-US" dirty="0"/>
              <a:t>tom </a:t>
            </a:r>
            <a:r>
              <a:rPr lang="en-US" dirty="0" err="1"/>
              <a:t>qab</a:t>
            </a:r>
            <a:r>
              <a:rPr lang="en-US" dirty="0"/>
              <a:t> </a:t>
            </a:r>
            <a:r>
              <a:rPr lang="en-US" dirty="0" err="1"/>
              <a:t>lub</a:t>
            </a:r>
            <a:r>
              <a:rPr lang="en-US" dirty="0"/>
              <a:t> </a:t>
            </a:r>
            <a:r>
              <a:rPr lang="en-US" dirty="0" err="1"/>
              <a:t>plaub</a:t>
            </a:r>
            <a:r>
              <a:rPr lang="en-US" dirty="0"/>
              <a:t> </a:t>
            </a:r>
            <a:r>
              <a:rPr lang="en-US" dirty="0" err="1"/>
              <a:t>hlis</a:t>
            </a:r>
            <a:r>
              <a:rPr lang="en-US" dirty="0"/>
              <a:t> </a:t>
            </a:r>
            <a:r>
              <a:rPr lang="en-US" dirty="0" err="1"/>
              <a:t>tim</a:t>
            </a:r>
            <a:r>
              <a:rPr lang="en-US" dirty="0"/>
              <a:t> 1, 2023. </a:t>
            </a:r>
          </a:p>
          <a:p>
            <a:pPr algn="l"/>
            <a:r>
              <a:rPr lang="en-US" sz="2500" dirty="0" smtClean="0"/>
              <a:t>• </a:t>
            </a:r>
            <a:r>
              <a:rPr lang="en-US" dirty="0" err="1"/>
              <a:t>Cov</a:t>
            </a:r>
            <a:r>
              <a:rPr lang="en-US" dirty="0"/>
              <a:t> </a:t>
            </a:r>
            <a:r>
              <a:rPr lang="en-US" dirty="0" err="1"/>
              <a:t>neeg</a:t>
            </a:r>
            <a:r>
              <a:rPr lang="en-US" dirty="0"/>
              <a:t> </a:t>
            </a:r>
            <a:r>
              <a:rPr lang="en-US" dirty="0" err="1"/>
              <a:t>uas</a:t>
            </a:r>
            <a:r>
              <a:rPr lang="en-US" dirty="0"/>
              <a:t> </a:t>
            </a:r>
            <a:r>
              <a:rPr lang="en-US" dirty="0" err="1"/>
              <a:t>peb</a:t>
            </a:r>
            <a:r>
              <a:rPr lang="en-US" dirty="0"/>
              <a:t> tau </a:t>
            </a:r>
            <a:r>
              <a:rPr lang="en-US" dirty="0" err="1"/>
              <a:t>txais</a:t>
            </a:r>
            <a:r>
              <a:rPr lang="en-US" dirty="0"/>
              <a:t> </a:t>
            </a:r>
            <a:r>
              <a:rPr lang="en-US" dirty="0" err="1"/>
              <a:t>nws</a:t>
            </a:r>
            <a:r>
              <a:rPr lang="en-US" dirty="0"/>
              <a:t> </a:t>
            </a:r>
            <a:r>
              <a:rPr lang="en-US" dirty="0" err="1"/>
              <a:t>cov</a:t>
            </a:r>
            <a:r>
              <a:rPr lang="en-US" dirty="0"/>
              <a:t> </a:t>
            </a:r>
            <a:r>
              <a:rPr lang="en-US" dirty="0" err="1"/>
              <a:t>ntawv</a:t>
            </a:r>
            <a:r>
              <a:rPr lang="en-US" dirty="0"/>
              <a:t> </a:t>
            </a:r>
            <a:r>
              <a:rPr lang="en-US" dirty="0" err="1"/>
              <a:t>thov</a:t>
            </a:r>
            <a:r>
              <a:rPr lang="en-US" dirty="0"/>
              <a:t> </a:t>
            </a:r>
            <a:r>
              <a:rPr lang="en-US" dirty="0" err="1"/>
              <a:t>kho</a:t>
            </a:r>
            <a:r>
              <a:rPr lang="en-US" dirty="0"/>
              <a:t> mob </a:t>
            </a:r>
            <a:r>
              <a:rPr lang="en-US" dirty="0" err="1"/>
              <a:t>nyob</a:t>
            </a:r>
            <a:r>
              <a:rPr lang="en-US" dirty="0"/>
              <a:t> </a:t>
            </a:r>
            <a:r>
              <a:rPr lang="en-US" dirty="0" err="1"/>
              <a:t>rau</a:t>
            </a:r>
            <a:r>
              <a:rPr lang="en-US" dirty="0"/>
              <a:t> </a:t>
            </a:r>
            <a:r>
              <a:rPr lang="en-US" dirty="0" err="1"/>
              <a:t>los</a:t>
            </a:r>
            <a:r>
              <a:rPr lang="en-US" dirty="0"/>
              <a:t> sis tom </a:t>
            </a:r>
            <a:r>
              <a:rPr lang="en-US" dirty="0" err="1"/>
              <a:t>qab</a:t>
            </a:r>
            <a:r>
              <a:rPr lang="en-US" dirty="0"/>
              <a:t> </a:t>
            </a:r>
            <a:r>
              <a:rPr lang="en-US" dirty="0" err="1"/>
              <a:t>Lub</a:t>
            </a:r>
            <a:r>
              <a:rPr lang="en-US" dirty="0"/>
              <a:t> </a:t>
            </a:r>
            <a:r>
              <a:rPr lang="en-US" dirty="0" err="1"/>
              <a:t>Plaub</a:t>
            </a:r>
            <a:r>
              <a:rPr lang="en-US" dirty="0"/>
              <a:t> </a:t>
            </a:r>
            <a:r>
              <a:rPr lang="en-US" dirty="0" err="1"/>
              <a:t>Hlis</a:t>
            </a:r>
            <a:r>
              <a:rPr lang="en-US" dirty="0"/>
              <a:t> Tim 1, 2023, </a:t>
            </a:r>
            <a:r>
              <a:rPr lang="en-US" dirty="0" err="1"/>
              <a:t>yuav</a:t>
            </a:r>
            <a:r>
              <a:rPr lang="en-US" dirty="0"/>
              <a:t> </a:t>
            </a:r>
            <a:r>
              <a:rPr lang="en-US" dirty="0" err="1"/>
              <a:t>tsis</a:t>
            </a:r>
            <a:r>
              <a:rPr lang="en-US" dirty="0"/>
              <a:t> </a:t>
            </a:r>
            <a:r>
              <a:rPr lang="en-US" dirty="0" err="1"/>
              <a:t>muaj</a:t>
            </a:r>
            <a:r>
              <a:rPr lang="en-US" dirty="0"/>
              <a:t> </a:t>
            </a:r>
            <a:r>
              <a:rPr lang="en-US" dirty="0" err="1"/>
              <a:t>cai</a:t>
            </a:r>
            <a:r>
              <a:rPr lang="en-US" dirty="0"/>
              <a:t> tau </a:t>
            </a:r>
            <a:r>
              <a:rPr lang="en-US" dirty="0" err="1"/>
              <a:t>kho</a:t>
            </a:r>
            <a:r>
              <a:rPr lang="en-US" dirty="0"/>
              <a:t> mob </a:t>
            </a:r>
            <a:r>
              <a:rPr lang="en-US" dirty="0" err="1"/>
              <a:t>txuas</a:t>
            </a:r>
            <a:r>
              <a:rPr lang="en-US" dirty="0"/>
              <a:t> mus. </a:t>
            </a:r>
            <a:r>
              <a:rPr lang="en-US" dirty="0" err="1"/>
              <a:t>Cov</a:t>
            </a:r>
            <a:r>
              <a:rPr lang="en-US" dirty="0"/>
              <a:t> </a:t>
            </a:r>
            <a:r>
              <a:rPr lang="en-US" dirty="0" err="1"/>
              <a:t>ntawv</a:t>
            </a:r>
            <a:r>
              <a:rPr lang="en-US" dirty="0"/>
              <a:t> </a:t>
            </a:r>
            <a:r>
              <a:rPr lang="en-US" dirty="0" err="1"/>
              <a:t>tshiab</a:t>
            </a:r>
            <a:r>
              <a:rPr lang="en-US" dirty="0"/>
              <a:t> </a:t>
            </a:r>
            <a:r>
              <a:rPr lang="en-US" dirty="0" err="1"/>
              <a:t>nos</a:t>
            </a:r>
            <a:r>
              <a:rPr lang="en-US" dirty="0"/>
              <a:t>, </a:t>
            </a:r>
            <a:r>
              <a:rPr lang="en-US" dirty="0" err="1"/>
              <a:t>yuav</a:t>
            </a:r>
            <a:r>
              <a:rPr lang="en-US" dirty="0"/>
              <a:t> </a:t>
            </a:r>
            <a:r>
              <a:rPr lang="en-US" dirty="0" err="1"/>
              <a:t>raug</a:t>
            </a:r>
            <a:r>
              <a:rPr lang="en-US" dirty="0"/>
              <a:t> </a:t>
            </a:r>
            <a:r>
              <a:rPr lang="en-US" dirty="0" err="1"/>
              <a:t>sij</a:t>
            </a:r>
            <a:r>
              <a:rPr lang="en-US" dirty="0"/>
              <a:t> </a:t>
            </a:r>
            <a:r>
              <a:rPr lang="en-US" dirty="0" err="1"/>
              <a:t>cov</a:t>
            </a:r>
            <a:r>
              <a:rPr lang="en-US" dirty="0"/>
              <a:t> </a:t>
            </a:r>
            <a:r>
              <a:rPr lang="en-US" dirty="0" err="1"/>
              <a:t>cai</a:t>
            </a:r>
            <a:r>
              <a:rPr lang="en-US" dirty="0"/>
              <a:t> </a:t>
            </a:r>
            <a:r>
              <a:rPr lang="en-US" dirty="0" err="1"/>
              <a:t>tshiab</a:t>
            </a:r>
            <a:r>
              <a:rPr lang="en-US" dirty="0"/>
              <a:t> </a:t>
            </a:r>
            <a:r>
              <a:rPr lang="en-US" dirty="0" err="1"/>
              <a:t>lov</a:t>
            </a:r>
            <a:r>
              <a:rPr lang="en-US" dirty="0"/>
              <a:t> </a:t>
            </a:r>
            <a:r>
              <a:rPr lang="en-US" dirty="0" err="1" smtClean="0"/>
              <a:t>ntawm</a:t>
            </a:r>
            <a:r>
              <a:rPr lang="en-US" dirty="0" smtClean="0"/>
              <a:t> </a:t>
            </a:r>
            <a:r>
              <a:rPr lang="en-US" dirty="0" err="1"/>
              <a:t>cov</a:t>
            </a:r>
            <a:r>
              <a:rPr lang="en-US" dirty="0"/>
              <a:t> </a:t>
            </a:r>
            <a:r>
              <a:rPr lang="en-US" dirty="0" err="1"/>
              <a:t>khoos</a:t>
            </a:r>
            <a:r>
              <a:rPr lang="en-US" dirty="0"/>
              <a:t> </a:t>
            </a:r>
            <a:r>
              <a:rPr lang="en-US" dirty="0" err="1"/>
              <a:t>kas</a:t>
            </a:r>
            <a:r>
              <a:rPr lang="en-US" dirty="0"/>
              <a:t> nos. </a:t>
            </a:r>
          </a:p>
          <a:p>
            <a:pPr algn="l"/>
            <a:r>
              <a:rPr lang="en-US" sz="2500" dirty="0" smtClean="0"/>
              <a:t>• </a:t>
            </a:r>
            <a:r>
              <a:rPr lang="en-US" sz="2500" dirty="0" err="1"/>
              <a:t>Cov</a:t>
            </a:r>
            <a:r>
              <a:rPr lang="en-US" sz="2500" dirty="0"/>
              <a:t> </a:t>
            </a:r>
            <a:r>
              <a:rPr lang="en-US" sz="2500" dirty="0" err="1"/>
              <a:t>hnub</a:t>
            </a:r>
            <a:r>
              <a:rPr lang="en-US" sz="2500" dirty="0"/>
              <a:t> </a:t>
            </a:r>
            <a:r>
              <a:rPr lang="en-US" sz="2500" dirty="0" err="1" smtClean="0"/>
              <a:t>xam</a:t>
            </a:r>
            <a:r>
              <a:rPr lang="en-US" sz="2500" dirty="0" smtClean="0"/>
              <a:t> </a:t>
            </a:r>
            <a:r>
              <a:rPr lang="en-US" sz="2500" dirty="0" err="1" smtClean="0"/>
              <a:t>phaj</a:t>
            </a:r>
            <a:r>
              <a:rPr lang="en-US" sz="2500" dirty="0" smtClean="0"/>
              <a:t> </a:t>
            </a:r>
            <a:r>
              <a:rPr lang="en-US" sz="2500" dirty="0" err="1" smtClean="0"/>
              <a:t>rau</a:t>
            </a:r>
            <a:r>
              <a:rPr lang="en-US" sz="2500" dirty="0" smtClean="0"/>
              <a:t> </a:t>
            </a:r>
            <a:r>
              <a:rPr lang="en-US" sz="2500" dirty="0" err="1"/>
              <a:t>kev</a:t>
            </a:r>
            <a:r>
              <a:rPr lang="en-US" sz="2500" dirty="0"/>
              <a:t> </a:t>
            </a:r>
            <a:r>
              <a:rPr lang="en-US" sz="2500" dirty="0" err="1"/>
              <a:t>saib</a:t>
            </a:r>
            <a:r>
              <a:rPr lang="en-US" sz="2500" dirty="0"/>
              <a:t> </a:t>
            </a:r>
            <a:r>
              <a:rPr lang="en-US" sz="2500" dirty="0" err="1"/>
              <a:t>xyuas</a:t>
            </a:r>
            <a:r>
              <a:rPr lang="en-US" sz="2500" dirty="0"/>
              <a:t> </a:t>
            </a:r>
            <a:r>
              <a:rPr lang="en-US" sz="2500" dirty="0" err="1"/>
              <a:t>kho</a:t>
            </a:r>
            <a:r>
              <a:rPr lang="en-US" sz="2500" dirty="0"/>
              <a:t> mob </a:t>
            </a:r>
            <a:r>
              <a:rPr lang="en-US" sz="2500" dirty="0" err="1"/>
              <a:t>yuav</a:t>
            </a:r>
            <a:r>
              <a:rPr lang="en-US" sz="2500" dirty="0"/>
              <a:t> </a:t>
            </a:r>
            <a:r>
              <a:rPr lang="en-US" sz="2500" dirty="0" err="1"/>
              <a:t>muab</a:t>
            </a:r>
            <a:r>
              <a:rPr lang="en-US" sz="2500" dirty="0"/>
              <a:t> </a:t>
            </a:r>
            <a:r>
              <a:rPr lang="en-US" sz="2500" dirty="0" err="1"/>
              <a:t>faib</a:t>
            </a:r>
            <a:r>
              <a:rPr lang="en-US" sz="2500" dirty="0"/>
              <a:t> </a:t>
            </a:r>
            <a:r>
              <a:rPr lang="en-US" sz="2500" dirty="0" err="1"/>
              <a:t>rau</a:t>
            </a:r>
            <a:r>
              <a:rPr lang="en-US" sz="2500" dirty="0"/>
              <a:t> 12 </a:t>
            </a:r>
            <a:r>
              <a:rPr lang="en-US" sz="2500" dirty="0" err="1"/>
              <a:t>lub</a:t>
            </a:r>
            <a:r>
              <a:rPr lang="en-US" sz="2500" dirty="0"/>
              <a:t> </a:t>
            </a:r>
            <a:r>
              <a:rPr lang="en-US" sz="2500" dirty="0" err="1"/>
              <a:t>hlis</a:t>
            </a:r>
            <a:r>
              <a:rPr lang="en-US" sz="2500" dirty="0"/>
              <a:t>, </a:t>
            </a:r>
            <a:r>
              <a:rPr lang="en-US" sz="2500" dirty="0" err="1"/>
              <a:t>txij</a:t>
            </a:r>
            <a:r>
              <a:rPr lang="en-US" sz="2500" dirty="0"/>
              <a:t> </a:t>
            </a:r>
            <a:r>
              <a:rPr lang="en-US" sz="2500" dirty="0" err="1"/>
              <a:t>Lub</a:t>
            </a:r>
            <a:r>
              <a:rPr lang="en-US" sz="2500" dirty="0"/>
              <a:t> Rau </a:t>
            </a:r>
            <a:r>
              <a:rPr lang="en-US" sz="2500" dirty="0" err="1"/>
              <a:t>Hli</a:t>
            </a:r>
            <a:r>
              <a:rPr lang="en-US" sz="2500" dirty="0"/>
              <a:t> </a:t>
            </a:r>
            <a:r>
              <a:rPr lang="en-US" sz="2500" dirty="0" err="1"/>
              <a:t>Xyoo</a:t>
            </a:r>
            <a:r>
              <a:rPr lang="en-US" sz="2500" dirty="0"/>
              <a:t> 2023 </a:t>
            </a:r>
            <a:r>
              <a:rPr lang="en-US" sz="2500" dirty="0" err="1"/>
              <a:t>txog</a:t>
            </a:r>
            <a:r>
              <a:rPr lang="en-US" sz="2500" dirty="0"/>
              <a:t> </a:t>
            </a:r>
            <a:r>
              <a:rPr lang="en-US" sz="2500" dirty="0" err="1"/>
              <a:t>Lub</a:t>
            </a:r>
            <a:r>
              <a:rPr lang="en-US" sz="2500" dirty="0"/>
              <a:t> </a:t>
            </a:r>
            <a:r>
              <a:rPr lang="en-US" sz="2500" dirty="0" err="1"/>
              <a:t>Tsib</a:t>
            </a:r>
            <a:r>
              <a:rPr lang="en-US" sz="2500" dirty="0"/>
              <a:t> </a:t>
            </a:r>
            <a:r>
              <a:rPr lang="en-US" sz="2500" dirty="0" err="1"/>
              <a:t>Hlis</a:t>
            </a:r>
            <a:endParaRPr lang="en-US" sz="2500" dirty="0"/>
          </a:p>
          <a:p>
            <a:pPr algn="l"/>
            <a:r>
              <a:rPr lang="en-US" sz="2500" dirty="0" err="1"/>
              <a:t>Xyoo</a:t>
            </a:r>
            <a:r>
              <a:rPr lang="en-US" sz="2500" dirty="0"/>
              <a:t> 2024.</a:t>
            </a:r>
          </a:p>
          <a:p>
            <a:pPr algn="l"/>
            <a:r>
              <a:rPr lang="en-US" sz="2500" dirty="0" smtClean="0"/>
              <a:t>	• </a:t>
            </a:r>
            <a:r>
              <a:rPr lang="en-US" sz="2500" dirty="0" err="1"/>
              <a:t>Lub</a:t>
            </a:r>
            <a:r>
              <a:rPr lang="en-US" sz="2500" dirty="0"/>
              <a:t> Capital Consortium </a:t>
            </a:r>
            <a:r>
              <a:rPr lang="en-US" sz="2500" dirty="0" err="1" smtClean="0"/>
              <a:t>xav</a:t>
            </a:r>
            <a:r>
              <a:rPr lang="en-US" sz="2500" dirty="0" smtClean="0"/>
              <a:t> </a:t>
            </a:r>
            <a:r>
              <a:rPr lang="en-US" sz="2500" dirty="0" err="1" smtClean="0"/>
              <a:t>hais</a:t>
            </a:r>
            <a:r>
              <a:rPr lang="en-US" sz="2500" dirty="0" smtClean="0"/>
              <a:t> </a:t>
            </a:r>
            <a:r>
              <a:rPr lang="en-US" sz="2500" dirty="0" err="1"/>
              <a:t>tias</a:t>
            </a:r>
            <a:r>
              <a:rPr lang="en-US" sz="2500" dirty="0"/>
              <a:t> </a:t>
            </a:r>
            <a:r>
              <a:rPr lang="en-US" sz="2500" dirty="0" err="1"/>
              <a:t>ntshe</a:t>
            </a:r>
            <a:r>
              <a:rPr lang="en-US" sz="2500" dirty="0"/>
              <a:t> </a:t>
            </a:r>
            <a:r>
              <a:rPr lang="en-US" sz="2500" dirty="0" err="1"/>
              <a:t>yuav</a:t>
            </a:r>
            <a:r>
              <a:rPr lang="en-US" sz="2500" dirty="0"/>
              <a:t> </a:t>
            </a:r>
            <a:r>
              <a:rPr lang="en-US" sz="2500" dirty="0" err="1"/>
              <a:t>muaj</a:t>
            </a:r>
            <a:r>
              <a:rPr lang="en-US" sz="2500" dirty="0"/>
              <a:t> </a:t>
            </a:r>
            <a:r>
              <a:rPr lang="en-US" sz="2500" dirty="0" err="1"/>
              <a:t>kev</a:t>
            </a:r>
            <a:r>
              <a:rPr lang="en-US" sz="2500" dirty="0"/>
              <a:t> </a:t>
            </a:r>
            <a:r>
              <a:rPr lang="en-US" sz="2500" dirty="0" err="1"/>
              <a:t>thov</a:t>
            </a:r>
            <a:r>
              <a:rPr lang="en-US" sz="2500" dirty="0"/>
              <a:t> </a:t>
            </a:r>
            <a:r>
              <a:rPr lang="en-US" sz="2500" dirty="0" err="1"/>
              <a:t>txuas</a:t>
            </a:r>
            <a:r>
              <a:rPr lang="en-US" sz="2500" dirty="0"/>
              <a:t> </a:t>
            </a:r>
            <a:r>
              <a:rPr lang="en-US" sz="2500" dirty="0" err="1" smtClean="0"/>
              <a:t>sij</a:t>
            </a:r>
            <a:r>
              <a:rPr lang="en-US" sz="2500" dirty="0" smtClean="0"/>
              <a:t> </a:t>
            </a:r>
            <a:r>
              <a:rPr lang="en-US" sz="2500" dirty="0" err="1"/>
              <a:t>hawm</a:t>
            </a:r>
            <a:r>
              <a:rPr lang="en-US" sz="2500" dirty="0"/>
              <a:t> </a:t>
            </a:r>
            <a:r>
              <a:rPr lang="en-US" sz="2500" dirty="0" err="1"/>
              <a:t>dua</a:t>
            </a:r>
            <a:r>
              <a:rPr lang="en-US" sz="2500" dirty="0"/>
              <a:t> </a:t>
            </a:r>
            <a:r>
              <a:rPr lang="en-US" sz="2500" dirty="0" err="1"/>
              <a:t>tshiab</a:t>
            </a:r>
            <a:r>
              <a:rPr lang="en-US" sz="2500" dirty="0"/>
              <a:t> </a:t>
            </a:r>
            <a:r>
              <a:rPr lang="en-US" sz="2500" dirty="0" err="1"/>
              <a:t>txog</a:t>
            </a:r>
            <a:r>
              <a:rPr lang="en-US" sz="2500" dirty="0"/>
              <a:t> 10,000 </a:t>
            </a:r>
            <a:r>
              <a:rPr lang="en-US" sz="2500" dirty="0" err="1"/>
              <a:t>leej</a:t>
            </a:r>
            <a:r>
              <a:rPr lang="en-US" sz="2500" dirty="0"/>
              <a:t>/</a:t>
            </a:r>
            <a:r>
              <a:rPr lang="en-US" sz="2500" dirty="0" err="1"/>
              <a:t>hli</a:t>
            </a:r>
            <a:r>
              <a:rPr lang="en-US" sz="2500" dirty="0"/>
              <a:t>.</a:t>
            </a:r>
          </a:p>
          <a:p>
            <a:pPr algn="l"/>
            <a:r>
              <a:rPr lang="en-US" sz="2500" dirty="0"/>
              <a:t>• </a:t>
            </a:r>
            <a:r>
              <a:rPr lang="en-US" sz="2500" dirty="0" err="1"/>
              <a:t>Cov</a:t>
            </a:r>
            <a:r>
              <a:rPr lang="en-US" sz="2500" dirty="0"/>
              <a:t> </a:t>
            </a:r>
            <a:r>
              <a:rPr lang="en-US" sz="2500" dirty="0" err="1"/>
              <a:t>hnub</a:t>
            </a:r>
            <a:r>
              <a:rPr lang="en-US" sz="2500" dirty="0"/>
              <a:t> </a:t>
            </a:r>
            <a:r>
              <a:rPr lang="en-US" sz="2500" dirty="0" err="1" smtClean="0"/>
              <a:t>xam</a:t>
            </a:r>
            <a:r>
              <a:rPr lang="en-US" sz="2500" dirty="0" smtClean="0"/>
              <a:t> </a:t>
            </a:r>
            <a:r>
              <a:rPr lang="en-US" sz="2500" dirty="0" err="1" smtClean="0"/>
              <a:t>phaj</a:t>
            </a:r>
            <a:r>
              <a:rPr lang="en-US" sz="2500" dirty="0" smtClean="0"/>
              <a:t> </a:t>
            </a:r>
            <a:r>
              <a:rPr lang="en-US" sz="2500" dirty="0" err="1" smtClean="0"/>
              <a:t>rau</a:t>
            </a:r>
            <a:r>
              <a:rPr lang="en-US" sz="2500" dirty="0" smtClean="0"/>
              <a:t> </a:t>
            </a:r>
            <a:r>
              <a:rPr lang="en-US" sz="2500" dirty="0"/>
              <a:t>tag </a:t>
            </a:r>
            <a:r>
              <a:rPr lang="en-US" sz="2500" dirty="0" err="1"/>
              <a:t>nrho</a:t>
            </a:r>
            <a:r>
              <a:rPr lang="en-US" sz="2500" dirty="0"/>
              <a:t> </a:t>
            </a:r>
            <a:r>
              <a:rPr lang="en-US" sz="2500" dirty="0" err="1"/>
              <a:t>txhua</a:t>
            </a:r>
            <a:r>
              <a:rPr lang="en-US" sz="2500" dirty="0"/>
              <a:t> </a:t>
            </a:r>
            <a:r>
              <a:rPr lang="en-US" sz="2500" dirty="0" err="1"/>
              <a:t>pab</a:t>
            </a:r>
            <a:r>
              <a:rPr lang="en-US" sz="2500" dirty="0"/>
              <a:t> </a:t>
            </a:r>
            <a:r>
              <a:rPr lang="en-US" sz="2500" dirty="0" err="1"/>
              <a:t>pawg</a:t>
            </a:r>
            <a:r>
              <a:rPr lang="en-US" sz="2500" dirty="0"/>
              <a:t> </a:t>
            </a:r>
            <a:r>
              <a:rPr lang="en-US" sz="2500" dirty="0" err="1"/>
              <a:t>pab</a:t>
            </a:r>
            <a:r>
              <a:rPr lang="en-US" sz="2500" dirty="0"/>
              <a:t> </a:t>
            </a:r>
            <a:r>
              <a:rPr lang="en-US" sz="2500" dirty="0" err="1"/>
              <a:t>saib</a:t>
            </a:r>
            <a:r>
              <a:rPr lang="en-US" sz="2500" dirty="0"/>
              <a:t> </a:t>
            </a:r>
            <a:r>
              <a:rPr lang="en-US" sz="2500" dirty="0" err="1"/>
              <a:t>xyuas</a:t>
            </a:r>
            <a:r>
              <a:rPr lang="en-US" sz="2500" dirty="0"/>
              <a:t> </a:t>
            </a:r>
            <a:r>
              <a:rPr lang="en-US" sz="2500" dirty="0" err="1"/>
              <a:t>kho</a:t>
            </a:r>
            <a:r>
              <a:rPr lang="en-US" sz="2500" dirty="0"/>
              <a:t> mob </a:t>
            </a:r>
            <a:r>
              <a:rPr lang="en-US" sz="2500" dirty="0" err="1"/>
              <a:t>yuav</a:t>
            </a:r>
            <a:r>
              <a:rPr lang="en-US" sz="2500" dirty="0"/>
              <a:t> </a:t>
            </a:r>
            <a:r>
              <a:rPr lang="en-US" sz="2500" dirty="0" err="1"/>
              <a:t>ua</a:t>
            </a:r>
            <a:r>
              <a:rPr lang="en-US" sz="2500" dirty="0"/>
              <a:t> </a:t>
            </a:r>
            <a:r>
              <a:rPr lang="en-US" sz="2500" dirty="0" err="1"/>
              <a:t>raws</a:t>
            </a:r>
            <a:r>
              <a:rPr lang="en-US" sz="2500" dirty="0"/>
              <a:t> li </a:t>
            </a:r>
            <a:r>
              <a:rPr lang="en-US" sz="2500" dirty="0" err="1"/>
              <a:t>qhov</a:t>
            </a:r>
            <a:r>
              <a:rPr lang="en-US" sz="2500" dirty="0"/>
              <a:t> </a:t>
            </a:r>
            <a:r>
              <a:rPr lang="en-US" sz="2500" dirty="0" err="1"/>
              <a:t>xwm</a:t>
            </a:r>
            <a:r>
              <a:rPr lang="en-US" sz="2500" dirty="0"/>
              <a:t> </a:t>
            </a:r>
            <a:r>
              <a:rPr lang="en-US" sz="2500" dirty="0" err="1"/>
              <a:t>txheej</a:t>
            </a:r>
            <a:r>
              <a:rPr lang="en-US" sz="2500" dirty="0" smtClean="0"/>
              <a:t>. </a:t>
            </a:r>
            <a:r>
              <a:rPr lang="en-US" sz="2500" dirty="0" err="1" smtClean="0"/>
              <a:t>Hais</a:t>
            </a:r>
            <a:r>
              <a:rPr lang="en-US" sz="2500" dirty="0" smtClean="0"/>
              <a:t> </a:t>
            </a:r>
            <a:r>
              <a:rPr lang="en-US" sz="2500" dirty="0" err="1"/>
              <a:t>txog</a:t>
            </a:r>
            <a:r>
              <a:rPr lang="en-US" sz="2500" dirty="0"/>
              <a:t> </a:t>
            </a:r>
            <a:r>
              <a:rPr lang="en-US" sz="2500" dirty="0" err="1"/>
              <a:t>rau</a:t>
            </a:r>
            <a:r>
              <a:rPr lang="en-US" sz="2500" dirty="0"/>
              <a:t> </a:t>
            </a:r>
            <a:r>
              <a:rPr lang="en-US" sz="2500" dirty="0" err="1"/>
              <a:t>cov</a:t>
            </a:r>
            <a:endParaRPr lang="en-US" sz="2500" dirty="0"/>
          </a:p>
          <a:p>
            <a:pPr algn="l"/>
            <a:r>
              <a:rPr lang="en-US" sz="2500" dirty="0" err="1"/>
              <a:t>xwm</a:t>
            </a:r>
            <a:r>
              <a:rPr lang="en-US" sz="2500" dirty="0"/>
              <a:t> </a:t>
            </a:r>
            <a:r>
              <a:rPr lang="en-US" sz="2500" dirty="0" err="1"/>
              <a:t>txheej</a:t>
            </a:r>
            <a:r>
              <a:rPr lang="en-US" sz="2500" dirty="0"/>
              <a:t> </a:t>
            </a:r>
            <a:r>
              <a:rPr lang="en-US" sz="2500" dirty="0" err="1"/>
              <a:t>uas</a:t>
            </a:r>
            <a:r>
              <a:rPr lang="en-US" sz="2500" dirty="0"/>
              <a:t> </a:t>
            </a:r>
            <a:r>
              <a:rPr lang="en-US" sz="2500" dirty="0" err="1"/>
              <a:t>muaj</a:t>
            </a:r>
            <a:r>
              <a:rPr lang="en-US" sz="2500" dirty="0"/>
              <a:t> </a:t>
            </a:r>
            <a:r>
              <a:rPr lang="en-US" sz="2500" dirty="0" err="1"/>
              <a:t>FoodShare</a:t>
            </a:r>
            <a:r>
              <a:rPr lang="en-US" sz="2500" dirty="0"/>
              <a:t> </a:t>
            </a:r>
            <a:r>
              <a:rPr lang="en-US" sz="2500" dirty="0" err="1"/>
              <a:t>los</a:t>
            </a:r>
            <a:r>
              <a:rPr lang="en-US" sz="2500" dirty="0"/>
              <a:t> sis Wisconsin Shares Child Care </a:t>
            </a:r>
            <a:r>
              <a:rPr lang="en-US" sz="2500" dirty="0" err="1"/>
              <a:t>ntxiv</a:t>
            </a:r>
            <a:r>
              <a:rPr lang="en-US" sz="2500" dirty="0"/>
              <a:t> </a:t>
            </a:r>
            <a:r>
              <a:rPr lang="en-US" sz="2500" dirty="0" err="1"/>
              <a:t>rau</a:t>
            </a:r>
            <a:r>
              <a:rPr lang="en-US" sz="2500" dirty="0"/>
              <a:t> </a:t>
            </a:r>
            <a:r>
              <a:rPr lang="en-US" sz="2500" dirty="0" err="1"/>
              <a:t>kev</a:t>
            </a:r>
            <a:r>
              <a:rPr lang="en-US" sz="2500" dirty="0"/>
              <a:t> </a:t>
            </a:r>
            <a:r>
              <a:rPr lang="en-US" sz="2500" dirty="0" err="1"/>
              <a:t>saib</a:t>
            </a:r>
            <a:r>
              <a:rPr lang="en-US" sz="2500" dirty="0"/>
              <a:t> </a:t>
            </a:r>
            <a:r>
              <a:rPr lang="en-US" sz="2500" dirty="0" err="1"/>
              <a:t>xyuas</a:t>
            </a:r>
            <a:r>
              <a:rPr lang="en-US" sz="2500" dirty="0"/>
              <a:t> </a:t>
            </a:r>
            <a:r>
              <a:rPr lang="en-US" sz="2500" dirty="0" err="1"/>
              <a:t>kho</a:t>
            </a:r>
            <a:r>
              <a:rPr lang="en-US" sz="2500" dirty="0"/>
              <a:t> mob, </a:t>
            </a:r>
            <a:r>
              <a:rPr lang="en-US" sz="2500" dirty="0" err="1"/>
              <a:t>hnub</a:t>
            </a:r>
            <a:r>
              <a:rPr lang="en-US" sz="2500" dirty="0"/>
              <a:t> </a:t>
            </a:r>
            <a:r>
              <a:rPr lang="en-US" sz="2500" dirty="0" err="1"/>
              <a:t>tim</a:t>
            </a:r>
            <a:r>
              <a:rPr lang="en-US" sz="2500" dirty="0"/>
              <a:t> </a:t>
            </a:r>
            <a:r>
              <a:rPr lang="en-US" sz="2500" dirty="0" err="1"/>
              <a:t>txuas</a:t>
            </a:r>
            <a:r>
              <a:rPr lang="en-US" sz="2500" dirty="0"/>
              <a:t> </a:t>
            </a:r>
            <a:r>
              <a:rPr lang="en-US" sz="2500" dirty="0" err="1"/>
              <a:t>sij</a:t>
            </a:r>
            <a:r>
              <a:rPr lang="en-US" sz="2500" dirty="0"/>
              <a:t> </a:t>
            </a:r>
            <a:r>
              <a:rPr lang="en-US" sz="2500" dirty="0" err="1"/>
              <a:t>hawm</a:t>
            </a:r>
            <a:r>
              <a:rPr lang="en-US" sz="2500" dirty="0"/>
              <a:t> </a:t>
            </a:r>
            <a:r>
              <a:rPr lang="en-US" sz="2500" dirty="0" err="1"/>
              <a:t>dua</a:t>
            </a:r>
            <a:r>
              <a:rPr lang="en-US" sz="2500" dirty="0"/>
              <a:t> </a:t>
            </a:r>
            <a:r>
              <a:rPr lang="en-US" sz="2500" dirty="0" err="1"/>
              <a:t>tshiab</a:t>
            </a:r>
            <a:r>
              <a:rPr lang="en-US" sz="2500" dirty="0"/>
              <a:t> </a:t>
            </a:r>
            <a:r>
              <a:rPr lang="en-US" sz="2500" dirty="0" err="1" smtClean="0"/>
              <a:t>rau</a:t>
            </a:r>
            <a:r>
              <a:rPr lang="en-US" sz="2500" dirty="0" smtClean="0"/>
              <a:t> </a:t>
            </a:r>
            <a:r>
              <a:rPr lang="en-US" sz="2500" dirty="0" err="1" smtClean="0"/>
              <a:t>kev</a:t>
            </a:r>
            <a:r>
              <a:rPr lang="en-US" sz="2500" dirty="0" smtClean="0"/>
              <a:t> </a:t>
            </a:r>
            <a:r>
              <a:rPr lang="en-US" sz="2500" dirty="0" err="1"/>
              <a:t>saib</a:t>
            </a:r>
            <a:r>
              <a:rPr lang="en-US" sz="2500" dirty="0"/>
              <a:t> </a:t>
            </a:r>
            <a:r>
              <a:rPr lang="en-US" sz="2500" dirty="0" err="1"/>
              <a:t>xyuas</a:t>
            </a:r>
            <a:r>
              <a:rPr lang="en-US" sz="2500" dirty="0"/>
              <a:t> </a:t>
            </a:r>
            <a:r>
              <a:rPr lang="en-US" sz="2500" dirty="0" err="1"/>
              <a:t>kho</a:t>
            </a:r>
            <a:r>
              <a:rPr lang="en-US" sz="2500" dirty="0"/>
              <a:t> mob </a:t>
            </a:r>
            <a:r>
              <a:rPr lang="en-US" sz="2500" dirty="0" err="1"/>
              <a:t>yuav</a:t>
            </a:r>
            <a:r>
              <a:rPr lang="en-US" sz="2500" dirty="0"/>
              <a:t> </a:t>
            </a:r>
            <a:r>
              <a:rPr lang="en-US" sz="2500" dirty="0" err="1"/>
              <a:t>ua</a:t>
            </a:r>
            <a:r>
              <a:rPr lang="en-US" sz="2500" dirty="0"/>
              <a:t> </a:t>
            </a:r>
            <a:r>
              <a:rPr lang="en-US" sz="2500" dirty="0" err="1"/>
              <a:t>raws</a:t>
            </a:r>
            <a:r>
              <a:rPr lang="en-US" sz="2500" dirty="0"/>
              <a:t> li </a:t>
            </a:r>
            <a:r>
              <a:rPr lang="en-US" sz="2500" dirty="0" err="1"/>
              <a:t>FoodShare</a:t>
            </a:r>
            <a:r>
              <a:rPr lang="en-US" sz="2500" dirty="0"/>
              <a:t> </a:t>
            </a:r>
            <a:r>
              <a:rPr lang="en-US" sz="2500" dirty="0" err="1"/>
              <a:t>los</a:t>
            </a:r>
            <a:r>
              <a:rPr lang="en-US" sz="2500" dirty="0"/>
              <a:t> sis Child Care </a:t>
            </a:r>
            <a:r>
              <a:rPr lang="en-US" sz="2500" dirty="0" err="1"/>
              <a:t>lub</a:t>
            </a:r>
            <a:r>
              <a:rPr lang="en-US" sz="2500" dirty="0"/>
              <a:t> </a:t>
            </a:r>
            <a:r>
              <a:rPr lang="en-US" sz="2500" dirty="0" err="1"/>
              <a:t>hnub</a:t>
            </a:r>
            <a:r>
              <a:rPr lang="en-US" sz="2500" dirty="0"/>
              <a:t> </a:t>
            </a:r>
            <a:r>
              <a:rPr lang="en-US" sz="2500" dirty="0" err="1"/>
              <a:t>tim</a:t>
            </a:r>
            <a:r>
              <a:rPr lang="en-US" sz="2500" dirty="0"/>
              <a:t> </a:t>
            </a:r>
            <a:r>
              <a:rPr lang="en-US" sz="2500" dirty="0" err="1"/>
              <a:t>rov</a:t>
            </a:r>
            <a:r>
              <a:rPr lang="en-US" sz="2500" dirty="0"/>
              <a:t> </a:t>
            </a:r>
            <a:r>
              <a:rPr lang="en-US" sz="2500" dirty="0" err="1"/>
              <a:t>txuas</a:t>
            </a:r>
            <a:r>
              <a:rPr lang="en-US" sz="2500" dirty="0"/>
              <a:t> </a:t>
            </a:r>
            <a:r>
              <a:rPr lang="en-US" sz="2500" dirty="0" err="1"/>
              <a:t>sij</a:t>
            </a:r>
            <a:r>
              <a:rPr lang="en-US" sz="2500" dirty="0"/>
              <a:t> </a:t>
            </a:r>
            <a:r>
              <a:rPr lang="en-US" sz="2500" dirty="0" err="1"/>
              <a:t>hawm</a:t>
            </a:r>
            <a:r>
              <a:rPr lang="en-US" sz="2500" dirty="0"/>
              <a:t> </a:t>
            </a:r>
            <a:r>
              <a:rPr lang="en-US" sz="2500" dirty="0" err="1"/>
              <a:t>dua</a:t>
            </a:r>
            <a:r>
              <a:rPr lang="en-US" sz="2500" dirty="0"/>
              <a:t> </a:t>
            </a:r>
            <a:r>
              <a:rPr lang="en-US" sz="2500" dirty="0" err="1"/>
              <a:t>tshiab</a:t>
            </a:r>
            <a:r>
              <a:rPr lang="en-US" sz="2500" dirty="0"/>
              <a:t>, </a:t>
            </a:r>
            <a:r>
              <a:rPr lang="en-US" sz="2500" dirty="0" err="1"/>
              <a:t>yog</a:t>
            </a:r>
            <a:r>
              <a:rPr lang="en-US" sz="2500" dirty="0"/>
              <a:t> </a:t>
            </a:r>
            <a:r>
              <a:rPr lang="en-US" sz="2500" dirty="0" err="1"/>
              <a:t>thaum</a:t>
            </a:r>
            <a:r>
              <a:rPr lang="en-US" sz="2500" dirty="0"/>
              <a:t> </a:t>
            </a:r>
            <a:r>
              <a:rPr lang="en-US" sz="2500" dirty="0" err="1"/>
              <a:t>ua</a:t>
            </a:r>
            <a:r>
              <a:rPr lang="en-US" sz="2500" dirty="0"/>
              <a:t> tau, </a:t>
            </a:r>
            <a:r>
              <a:rPr lang="en-US" sz="2500" dirty="0" err="1" smtClean="0"/>
              <a:t>txhawm</a:t>
            </a:r>
            <a:r>
              <a:rPr lang="en-US" sz="2500" dirty="0" smtClean="0"/>
              <a:t>  </a:t>
            </a:r>
            <a:r>
              <a:rPr lang="en-US" sz="2500" dirty="0" err="1" smtClean="0"/>
              <a:t>rau</a:t>
            </a:r>
            <a:r>
              <a:rPr lang="en-US" sz="2500" dirty="0" smtClean="0"/>
              <a:t> </a:t>
            </a:r>
            <a:r>
              <a:rPr lang="en-US" sz="2500" dirty="0" err="1"/>
              <a:t>txo</a:t>
            </a:r>
            <a:r>
              <a:rPr lang="en-US" sz="2500" dirty="0"/>
              <a:t> </a:t>
            </a:r>
            <a:r>
              <a:rPr lang="en-US" sz="2500" dirty="0" err="1"/>
              <a:t>lub</a:t>
            </a:r>
            <a:r>
              <a:rPr lang="en-US" sz="2500" dirty="0"/>
              <a:t> </a:t>
            </a:r>
            <a:r>
              <a:rPr lang="en-US" sz="2500" dirty="0" err="1"/>
              <a:t>nra</a:t>
            </a:r>
            <a:r>
              <a:rPr lang="en-US" sz="2500" dirty="0"/>
              <a:t> </a:t>
            </a:r>
            <a:r>
              <a:rPr lang="en-US" sz="2500" dirty="0" err="1"/>
              <a:t>kev</a:t>
            </a:r>
            <a:r>
              <a:rPr lang="en-US" sz="2500" dirty="0"/>
              <a:t> </a:t>
            </a:r>
            <a:r>
              <a:rPr lang="en-US" sz="2500" dirty="0" err="1"/>
              <a:t>txuas</a:t>
            </a:r>
            <a:r>
              <a:rPr lang="en-US" sz="2500" dirty="0"/>
              <a:t> </a:t>
            </a:r>
            <a:r>
              <a:rPr lang="en-US" sz="2500" dirty="0" err="1"/>
              <a:t>sij</a:t>
            </a:r>
            <a:r>
              <a:rPr lang="en-US" sz="2500" dirty="0"/>
              <a:t> </a:t>
            </a:r>
            <a:r>
              <a:rPr lang="en-US" sz="2500" dirty="0" err="1"/>
              <a:t>hawm</a:t>
            </a:r>
            <a:r>
              <a:rPr lang="en-US" sz="2500" dirty="0"/>
              <a:t> </a:t>
            </a:r>
            <a:r>
              <a:rPr lang="en-US" sz="2500" dirty="0" err="1"/>
              <a:t>dua</a:t>
            </a:r>
            <a:r>
              <a:rPr lang="en-US" sz="2500" dirty="0"/>
              <a:t> </a:t>
            </a:r>
            <a:r>
              <a:rPr lang="en-US" sz="2500" dirty="0" err="1"/>
              <a:t>tshiab</a:t>
            </a:r>
            <a:r>
              <a:rPr lang="en-US" sz="2500" dirty="0"/>
              <a:t> </a:t>
            </a:r>
            <a:r>
              <a:rPr lang="en-US" sz="2500" dirty="0" err="1"/>
              <a:t>rau</a:t>
            </a:r>
            <a:r>
              <a:rPr lang="en-US" sz="2500" dirty="0"/>
              <a:t> </a:t>
            </a:r>
            <a:r>
              <a:rPr lang="en-US" sz="2500" dirty="0" err="1"/>
              <a:t>cov</a:t>
            </a:r>
            <a:r>
              <a:rPr lang="en-US" sz="2500" dirty="0"/>
              <a:t> </a:t>
            </a:r>
            <a:r>
              <a:rPr lang="en-US" sz="2500" dirty="0" err="1"/>
              <a:t>tswv</a:t>
            </a:r>
            <a:r>
              <a:rPr lang="en-US" sz="2500" dirty="0"/>
              <a:t> </a:t>
            </a:r>
            <a:r>
              <a:rPr lang="en-US" sz="2500" dirty="0" err="1"/>
              <a:t>cuab</a:t>
            </a:r>
            <a:r>
              <a:rPr lang="en-US" sz="2500" dirty="0"/>
              <a:t>.</a:t>
            </a:r>
          </a:p>
          <a:p>
            <a:pPr algn="l"/>
            <a:r>
              <a:rPr lang="en-US" sz="2500" dirty="0"/>
              <a:t>• </a:t>
            </a:r>
            <a:r>
              <a:rPr lang="en-US" sz="2500" dirty="0" err="1"/>
              <a:t>Tej</a:t>
            </a:r>
            <a:r>
              <a:rPr lang="en-US" sz="2500" dirty="0"/>
              <a:t> </a:t>
            </a:r>
            <a:r>
              <a:rPr lang="en-US" sz="2500" dirty="0" err="1"/>
              <a:t>zaum</a:t>
            </a:r>
            <a:r>
              <a:rPr lang="en-US" sz="2500" dirty="0"/>
              <a:t> </a:t>
            </a:r>
            <a:r>
              <a:rPr lang="en-US" sz="2500" dirty="0" err="1"/>
              <a:t>cov</a:t>
            </a:r>
            <a:r>
              <a:rPr lang="en-US" sz="2500" dirty="0"/>
              <a:t> </a:t>
            </a:r>
            <a:r>
              <a:rPr lang="en-US" sz="2500" dirty="0" err="1"/>
              <a:t>tswv</a:t>
            </a:r>
            <a:r>
              <a:rPr lang="en-US" sz="2500" dirty="0"/>
              <a:t> </a:t>
            </a:r>
            <a:r>
              <a:rPr lang="en-US" sz="2500" dirty="0" err="1"/>
              <a:t>cuab</a:t>
            </a:r>
            <a:r>
              <a:rPr lang="en-US" sz="2500" dirty="0"/>
              <a:t> </a:t>
            </a:r>
            <a:r>
              <a:rPr lang="en-US" sz="2500" dirty="0" err="1"/>
              <a:t>yuav</a:t>
            </a:r>
            <a:r>
              <a:rPr lang="en-US" sz="2500" dirty="0"/>
              <a:t> </a:t>
            </a:r>
            <a:r>
              <a:rPr lang="en-US" sz="2500" dirty="0" err="1"/>
              <a:t>tuaj</a:t>
            </a:r>
            <a:r>
              <a:rPr lang="en-US" sz="2500" dirty="0"/>
              <a:t> </a:t>
            </a:r>
            <a:r>
              <a:rPr lang="en-US" sz="2500" dirty="0" err="1"/>
              <a:t>yeem</a:t>
            </a:r>
            <a:r>
              <a:rPr lang="en-US" sz="2500" dirty="0"/>
              <a:t> </a:t>
            </a:r>
            <a:r>
              <a:rPr lang="en-US" sz="2500" dirty="0" err="1"/>
              <a:t>xav</a:t>
            </a:r>
            <a:r>
              <a:rPr lang="en-US" sz="2500" dirty="0"/>
              <a:t> </a:t>
            </a:r>
            <a:r>
              <a:rPr lang="en-US" sz="2500" dirty="0" err="1" smtClean="0"/>
              <a:t>ua</a:t>
            </a:r>
            <a:r>
              <a:rPr lang="en-US" sz="2500" dirty="0" smtClean="0"/>
              <a:t> </a:t>
            </a:r>
            <a:r>
              <a:rPr lang="en-US" sz="2500" dirty="0" err="1" smtClean="0"/>
              <a:t>kom</a:t>
            </a:r>
            <a:r>
              <a:rPr lang="en-US" sz="2500" dirty="0" smtClean="0"/>
              <a:t> </a:t>
            </a:r>
            <a:r>
              <a:rPr lang="en-US" sz="2500" dirty="0" err="1" smtClean="0"/>
              <a:t>tiav</a:t>
            </a:r>
            <a:r>
              <a:rPr lang="en-US" sz="2500" dirty="0" smtClean="0"/>
              <a:t> </a:t>
            </a:r>
            <a:r>
              <a:rPr lang="en-US" sz="2500" dirty="0" err="1"/>
              <a:t>qhov</a:t>
            </a:r>
            <a:r>
              <a:rPr lang="en-US" sz="2500" dirty="0"/>
              <a:t> </a:t>
            </a:r>
            <a:r>
              <a:rPr lang="en-US" sz="2500" dirty="0" err="1"/>
              <a:t>kev</a:t>
            </a:r>
            <a:r>
              <a:rPr lang="en-US" sz="2500" dirty="0"/>
              <a:t> </a:t>
            </a:r>
            <a:r>
              <a:rPr lang="en-US" sz="2500" dirty="0" smtClean="0"/>
              <a:t> </a:t>
            </a:r>
            <a:r>
              <a:rPr lang="en-US" sz="2500" dirty="0" err="1"/>
              <a:t>txuas</a:t>
            </a:r>
            <a:r>
              <a:rPr lang="en-US" sz="2500" dirty="0"/>
              <a:t> </a:t>
            </a:r>
            <a:r>
              <a:rPr lang="en-US" sz="2500" dirty="0" err="1"/>
              <a:t>sij</a:t>
            </a:r>
            <a:r>
              <a:rPr lang="en-US" sz="2500" dirty="0"/>
              <a:t> </a:t>
            </a:r>
            <a:r>
              <a:rPr lang="en-US" sz="2500" dirty="0" err="1"/>
              <a:t>hawm</a:t>
            </a:r>
            <a:r>
              <a:rPr lang="en-US" sz="2500" dirty="0"/>
              <a:t> </a:t>
            </a:r>
            <a:r>
              <a:rPr lang="en-US" sz="2500" dirty="0" err="1"/>
              <a:t>dua</a:t>
            </a:r>
            <a:r>
              <a:rPr lang="en-US" sz="2500" dirty="0"/>
              <a:t> </a:t>
            </a:r>
            <a:r>
              <a:rPr lang="en-US" sz="2500" dirty="0" err="1" smtClean="0"/>
              <a:t>tshiab</a:t>
            </a:r>
            <a:r>
              <a:rPr lang="en-US" sz="2500" dirty="0" smtClean="0"/>
              <a:t> </a:t>
            </a:r>
            <a:r>
              <a:rPr lang="en-US" sz="2500" dirty="0" err="1" smtClean="0"/>
              <a:t>kom</a:t>
            </a:r>
            <a:r>
              <a:rPr lang="en-US" sz="2500" dirty="0" smtClean="0"/>
              <a:t> </a:t>
            </a:r>
            <a:r>
              <a:rPr lang="en-US" sz="2500" dirty="0" err="1" smtClean="0"/>
              <a:t>ntxov</a:t>
            </a:r>
            <a:r>
              <a:rPr lang="en-US" sz="2500" dirty="0" smtClean="0"/>
              <a:t> . </a:t>
            </a:r>
            <a:r>
              <a:rPr lang="en-US" sz="2500" dirty="0" err="1" smtClean="0"/>
              <a:t>Peb</a:t>
            </a:r>
            <a:r>
              <a:rPr lang="en-US" sz="2500" dirty="0" smtClean="0"/>
              <a:t> </a:t>
            </a:r>
            <a:r>
              <a:rPr lang="en-US" sz="2500" dirty="0" err="1"/>
              <a:t>yuav</a:t>
            </a:r>
            <a:r>
              <a:rPr lang="en-US" sz="2500" dirty="0"/>
              <a:t> </a:t>
            </a:r>
            <a:r>
              <a:rPr lang="en-US" sz="2500" dirty="0" err="1"/>
              <a:t>txhawb</a:t>
            </a:r>
            <a:r>
              <a:rPr lang="en-US" sz="2500" dirty="0"/>
              <a:t> </a:t>
            </a:r>
            <a:r>
              <a:rPr lang="en-US" sz="2500" dirty="0" err="1"/>
              <a:t>kom</a:t>
            </a:r>
            <a:endParaRPr lang="en-US" sz="2500" dirty="0"/>
          </a:p>
          <a:p>
            <a:pPr algn="l"/>
            <a:r>
              <a:rPr lang="en-US" sz="2500" dirty="0" err="1"/>
              <a:t>cov</a:t>
            </a:r>
            <a:r>
              <a:rPr lang="en-US" sz="2500" dirty="0"/>
              <a:t> </a:t>
            </a:r>
            <a:r>
              <a:rPr lang="en-US" sz="2500" dirty="0" err="1"/>
              <a:t>tswv</a:t>
            </a:r>
            <a:r>
              <a:rPr lang="en-US" sz="2500" dirty="0"/>
              <a:t> </a:t>
            </a:r>
            <a:r>
              <a:rPr lang="en-US" sz="2500" dirty="0" err="1"/>
              <a:t>cuab</a:t>
            </a:r>
            <a:r>
              <a:rPr lang="en-US" sz="2500" dirty="0"/>
              <a:t> </a:t>
            </a:r>
            <a:r>
              <a:rPr lang="en-US" sz="2500" dirty="0" err="1"/>
              <a:t>tos</a:t>
            </a:r>
            <a:r>
              <a:rPr lang="en-US" sz="2500" dirty="0"/>
              <a:t> </a:t>
            </a:r>
            <a:r>
              <a:rPr lang="en-US" sz="2500" dirty="0" err="1"/>
              <a:t>kom</a:t>
            </a:r>
            <a:r>
              <a:rPr lang="en-US" sz="2500" dirty="0"/>
              <a:t> </a:t>
            </a:r>
            <a:r>
              <a:rPr lang="en-US" sz="2500" dirty="0" err="1"/>
              <a:t>txog</a:t>
            </a:r>
            <a:r>
              <a:rPr lang="en-US" sz="2500" dirty="0"/>
              <a:t> </a:t>
            </a:r>
            <a:r>
              <a:rPr lang="en-US" sz="2500" dirty="0" err="1"/>
              <a:t>thaum</a:t>
            </a:r>
            <a:r>
              <a:rPr lang="en-US" sz="2500" dirty="0"/>
              <a:t> </a:t>
            </a:r>
            <a:r>
              <a:rPr lang="en-US" sz="2500" dirty="0" err="1"/>
              <a:t>lawv</a:t>
            </a:r>
            <a:r>
              <a:rPr lang="en-US" sz="2500" dirty="0"/>
              <a:t> tau </a:t>
            </a:r>
            <a:r>
              <a:rPr lang="en-US" sz="2500" dirty="0" err="1"/>
              <a:t>txais</a:t>
            </a:r>
            <a:r>
              <a:rPr lang="en-US" sz="2500" dirty="0"/>
              <a:t> </a:t>
            </a:r>
            <a:r>
              <a:rPr lang="en-US" sz="2500" dirty="0" err="1"/>
              <a:t>lawv</a:t>
            </a:r>
            <a:r>
              <a:rPr lang="en-US" sz="2500" dirty="0"/>
              <a:t> </a:t>
            </a:r>
            <a:r>
              <a:rPr lang="en-US" sz="2500" dirty="0" err="1"/>
              <a:t>daim</a:t>
            </a:r>
            <a:r>
              <a:rPr lang="en-US" sz="2500" dirty="0"/>
              <a:t> </a:t>
            </a:r>
            <a:r>
              <a:rPr lang="en-US" sz="2500" dirty="0" err="1"/>
              <a:t>ntawv</a:t>
            </a:r>
            <a:r>
              <a:rPr lang="en-US" sz="2500" dirty="0"/>
              <a:t> </a:t>
            </a:r>
            <a:r>
              <a:rPr lang="en-US" sz="2500" dirty="0" err="1"/>
              <a:t>rov</a:t>
            </a:r>
            <a:r>
              <a:rPr lang="en-US" sz="2500" dirty="0"/>
              <a:t> </a:t>
            </a:r>
            <a:r>
              <a:rPr lang="en-US" sz="2500" dirty="0" err="1"/>
              <a:t>txuas</a:t>
            </a:r>
            <a:r>
              <a:rPr lang="en-US" sz="2500" dirty="0"/>
              <a:t> </a:t>
            </a:r>
            <a:r>
              <a:rPr lang="en-US" sz="2500" dirty="0" err="1"/>
              <a:t>sij</a:t>
            </a:r>
            <a:r>
              <a:rPr lang="en-US" sz="2500" dirty="0"/>
              <a:t> </a:t>
            </a:r>
            <a:r>
              <a:rPr lang="en-US" sz="2500" dirty="0" err="1"/>
              <a:t>hawm</a:t>
            </a:r>
            <a:r>
              <a:rPr lang="en-US" sz="2500" dirty="0"/>
              <a:t> </a:t>
            </a:r>
            <a:r>
              <a:rPr lang="en-US" sz="2500" dirty="0" err="1"/>
              <a:t>dua</a:t>
            </a:r>
            <a:r>
              <a:rPr lang="en-US" sz="2500" dirty="0"/>
              <a:t> </a:t>
            </a:r>
            <a:r>
              <a:rPr lang="en-US" sz="2500" dirty="0" err="1"/>
              <a:t>tshiab</a:t>
            </a:r>
            <a:r>
              <a:rPr lang="en-US" sz="2500" dirty="0"/>
              <a:t> li </a:t>
            </a:r>
            <a:r>
              <a:rPr lang="en-US" sz="2500" dirty="0" err="1"/>
              <a:t>ntawm</a:t>
            </a:r>
            <a:r>
              <a:rPr lang="en-US" sz="2500" dirty="0"/>
              <a:t> 45 </a:t>
            </a:r>
            <a:r>
              <a:rPr lang="en-US" sz="2500" dirty="0" err="1"/>
              <a:t>hnub</a:t>
            </a:r>
            <a:r>
              <a:rPr lang="en-US" sz="2500" dirty="0"/>
              <a:t> </a:t>
            </a:r>
            <a:r>
              <a:rPr lang="en-US" sz="2500" dirty="0" err="1"/>
              <a:t>ua</a:t>
            </a:r>
            <a:r>
              <a:rPr lang="en-US" sz="2500" dirty="0"/>
              <a:t> </a:t>
            </a:r>
            <a:r>
              <a:rPr lang="en-US" sz="2500" dirty="0" err="1"/>
              <a:t>ntej</a:t>
            </a:r>
            <a:r>
              <a:rPr lang="en-US" sz="2500" dirty="0"/>
              <a:t> </a:t>
            </a:r>
            <a:r>
              <a:rPr lang="en-US" sz="2500" dirty="0" err="1"/>
              <a:t>yuav</a:t>
            </a:r>
            <a:r>
              <a:rPr lang="en-US" sz="2500" dirty="0"/>
              <a:t> tag </a:t>
            </a:r>
            <a:r>
              <a:rPr lang="en-US" sz="2500" dirty="0" err="1"/>
              <a:t>sij</a:t>
            </a:r>
            <a:r>
              <a:rPr lang="en-US" sz="2500" dirty="0"/>
              <a:t> </a:t>
            </a:r>
            <a:r>
              <a:rPr lang="en-US" sz="2500" dirty="0" err="1"/>
              <a:t>hawm</a:t>
            </a:r>
            <a:r>
              <a:rPr lang="en-US" sz="2500" dirty="0"/>
              <a:t>.</a:t>
            </a:r>
          </a:p>
          <a:p>
            <a:pPr algn="l"/>
            <a:r>
              <a:rPr lang="en-US" sz="2500" dirty="0"/>
              <a:t>• </a:t>
            </a:r>
            <a:r>
              <a:rPr lang="en-US" sz="2500" dirty="0" err="1"/>
              <a:t>Cov</a:t>
            </a:r>
            <a:r>
              <a:rPr lang="en-US" sz="2500" dirty="0"/>
              <a:t> </a:t>
            </a:r>
            <a:r>
              <a:rPr lang="en-US" sz="2500" dirty="0" err="1"/>
              <a:t>tswv</a:t>
            </a:r>
            <a:r>
              <a:rPr lang="en-US" sz="2500" dirty="0"/>
              <a:t> </a:t>
            </a:r>
            <a:r>
              <a:rPr lang="en-US" sz="2500" dirty="0" err="1"/>
              <a:t>cuab</a:t>
            </a:r>
            <a:r>
              <a:rPr lang="en-US" sz="2500" dirty="0"/>
              <a:t> </a:t>
            </a:r>
            <a:r>
              <a:rPr lang="en-US" sz="2500" dirty="0" err="1" smtClean="0"/>
              <a:t>uas</a:t>
            </a:r>
            <a:r>
              <a:rPr lang="en-US" sz="2500" dirty="0" smtClean="0"/>
              <a:t> </a:t>
            </a:r>
            <a:r>
              <a:rPr lang="en-US" sz="2500" dirty="0" err="1" smtClean="0"/>
              <a:t>xav</a:t>
            </a:r>
            <a:r>
              <a:rPr lang="en-US" sz="2500" dirty="0" smtClean="0"/>
              <a:t> </a:t>
            </a:r>
            <a:r>
              <a:rPr lang="en-US" sz="2500" dirty="0" err="1" smtClean="0"/>
              <a:t>xam</a:t>
            </a:r>
            <a:r>
              <a:rPr lang="en-US" sz="2500" dirty="0" smtClean="0"/>
              <a:t> </a:t>
            </a:r>
            <a:r>
              <a:rPr lang="en-US" sz="2500" dirty="0" err="1" smtClean="0"/>
              <a:t>phaj</a:t>
            </a:r>
            <a:r>
              <a:rPr lang="en-US" sz="2500" dirty="0" smtClean="0"/>
              <a:t> </a:t>
            </a:r>
            <a:r>
              <a:rPr lang="en-US" sz="2500" dirty="0" err="1" smtClean="0"/>
              <a:t>ntxov</a:t>
            </a:r>
            <a:r>
              <a:rPr lang="en-US" sz="2500" dirty="0" smtClean="0"/>
              <a:t> </a:t>
            </a:r>
            <a:r>
              <a:rPr lang="en-US" sz="2500" dirty="0" err="1"/>
              <a:t>dua</a:t>
            </a:r>
            <a:r>
              <a:rPr lang="en-US" sz="2500" dirty="0"/>
              <a:t> li </a:t>
            </a:r>
            <a:r>
              <a:rPr lang="en-US" sz="2500" dirty="0" err="1"/>
              <a:t>lawv</a:t>
            </a:r>
            <a:r>
              <a:rPr lang="en-US" sz="2500" dirty="0"/>
              <a:t> </a:t>
            </a:r>
            <a:r>
              <a:rPr lang="en-US" sz="2500" dirty="0" err="1"/>
              <a:t>lub</a:t>
            </a:r>
            <a:r>
              <a:rPr lang="en-US" sz="2500" dirty="0"/>
              <a:t> </a:t>
            </a:r>
            <a:r>
              <a:rPr lang="en-US" sz="2500" dirty="0" err="1"/>
              <a:t>hlis</a:t>
            </a:r>
            <a:r>
              <a:rPr lang="en-US" sz="2500" dirty="0"/>
              <a:t> </a:t>
            </a:r>
            <a:r>
              <a:rPr lang="en-US" sz="2500" dirty="0" err="1" smtClean="0"/>
              <a:t>xam</a:t>
            </a:r>
            <a:r>
              <a:rPr lang="en-US" sz="2500" dirty="0" smtClean="0"/>
              <a:t> </a:t>
            </a:r>
            <a:r>
              <a:rPr lang="en-US" sz="2500" dirty="0" err="1" smtClean="0"/>
              <a:t>phaj</a:t>
            </a:r>
            <a:r>
              <a:rPr lang="en-US" sz="2500" dirty="0" smtClean="0"/>
              <a:t> </a:t>
            </a:r>
            <a:r>
              <a:rPr lang="en-US" sz="2500" dirty="0" err="1" smtClean="0"/>
              <a:t>uas</a:t>
            </a:r>
            <a:r>
              <a:rPr lang="en-US" sz="2500" dirty="0" smtClean="0"/>
              <a:t> </a:t>
            </a:r>
            <a:r>
              <a:rPr lang="en-US" sz="2500" dirty="0" err="1"/>
              <a:t>teev</a:t>
            </a:r>
            <a:r>
              <a:rPr lang="en-US" sz="2500" dirty="0"/>
              <a:t> </a:t>
            </a:r>
            <a:r>
              <a:rPr lang="en-US" sz="2500" dirty="0" err="1"/>
              <a:t>tseg</a:t>
            </a:r>
            <a:r>
              <a:rPr lang="en-US" sz="2500" dirty="0"/>
              <a:t> </a:t>
            </a:r>
            <a:r>
              <a:rPr lang="en-US" sz="2500" dirty="0" err="1"/>
              <a:t>yuav</a:t>
            </a:r>
            <a:r>
              <a:rPr lang="en-US" sz="2500" dirty="0"/>
              <a:t> </a:t>
            </a:r>
            <a:r>
              <a:rPr lang="en-US" sz="2500" dirty="0" err="1"/>
              <a:t>tuaj</a:t>
            </a:r>
            <a:r>
              <a:rPr lang="en-US" sz="2500" dirty="0"/>
              <a:t> </a:t>
            </a:r>
            <a:r>
              <a:rPr lang="en-US" sz="2500" dirty="0" err="1"/>
              <a:t>yeem</a:t>
            </a:r>
            <a:r>
              <a:rPr lang="en-US" sz="2500" dirty="0"/>
              <a:t> </a:t>
            </a:r>
            <a:r>
              <a:rPr lang="en-US" sz="2500" dirty="0" err="1" smtClean="0"/>
              <a:t>poob</a:t>
            </a:r>
            <a:r>
              <a:rPr lang="en-US" sz="2500" dirty="0" smtClean="0"/>
              <a:t> </a:t>
            </a:r>
            <a:r>
              <a:rPr lang="en-US" sz="2500" dirty="0" err="1" smtClean="0"/>
              <a:t>kev</a:t>
            </a:r>
            <a:r>
              <a:rPr lang="en-US" sz="2500" dirty="0" smtClean="0"/>
              <a:t> </a:t>
            </a:r>
            <a:r>
              <a:rPr lang="en-US" sz="2500" dirty="0" err="1"/>
              <a:t>pab</a:t>
            </a:r>
            <a:r>
              <a:rPr lang="en-US" sz="2500" dirty="0"/>
              <a:t> them </a:t>
            </a:r>
            <a:r>
              <a:rPr lang="en-US" sz="2500" dirty="0" err="1"/>
              <a:t>nqi</a:t>
            </a:r>
            <a:r>
              <a:rPr lang="en-US" sz="2500" dirty="0"/>
              <a:t> </a:t>
            </a:r>
            <a:r>
              <a:rPr lang="en-US" sz="2500" dirty="0" err="1"/>
              <a:t>sai</a:t>
            </a:r>
            <a:r>
              <a:rPr lang="en-US" sz="2500" dirty="0"/>
              <a:t> </a:t>
            </a:r>
            <a:r>
              <a:rPr lang="en-US" sz="2500" dirty="0" err="1"/>
              <a:t>dua</a:t>
            </a:r>
            <a:r>
              <a:rPr lang="en-US" sz="2500" dirty="0"/>
              <a:t> </a:t>
            </a:r>
            <a:r>
              <a:rPr lang="en-US" sz="2500" dirty="0" err="1" smtClean="0"/>
              <a:t>qub</a:t>
            </a:r>
            <a:r>
              <a:rPr lang="en-US" sz="2500" dirty="0" smtClean="0"/>
              <a:t>, </a:t>
            </a:r>
            <a:r>
              <a:rPr lang="en-US" sz="2500" dirty="0" err="1" smtClean="0"/>
              <a:t>yog</a:t>
            </a:r>
            <a:r>
              <a:rPr lang="en-US" sz="2500" dirty="0" smtClean="0"/>
              <a:t> </a:t>
            </a:r>
            <a:r>
              <a:rPr lang="en-US" sz="2500" dirty="0" err="1"/>
              <a:t>tias</a:t>
            </a:r>
            <a:r>
              <a:rPr lang="en-US" sz="2500" dirty="0"/>
              <a:t> </a:t>
            </a:r>
            <a:r>
              <a:rPr lang="en-US" sz="2500" dirty="0" err="1"/>
              <a:t>lawv</a:t>
            </a:r>
            <a:r>
              <a:rPr lang="en-US" sz="2500" dirty="0"/>
              <a:t> </a:t>
            </a:r>
            <a:r>
              <a:rPr lang="en-US" sz="2500" dirty="0" err="1"/>
              <a:t>tos</a:t>
            </a:r>
            <a:r>
              <a:rPr lang="en-US" sz="2500" dirty="0"/>
              <a:t> </a:t>
            </a:r>
            <a:r>
              <a:rPr lang="en-US" sz="2500" dirty="0" err="1"/>
              <a:t>kom</a:t>
            </a:r>
            <a:r>
              <a:rPr lang="en-US" sz="2500" dirty="0"/>
              <a:t> </a:t>
            </a:r>
            <a:r>
              <a:rPr lang="en-US" sz="2500" dirty="0" err="1"/>
              <a:t>txog</a:t>
            </a:r>
            <a:r>
              <a:rPr lang="en-US" sz="2500" dirty="0"/>
              <a:t> </a:t>
            </a:r>
            <a:r>
              <a:rPr lang="en-US" sz="2500" dirty="0" err="1"/>
              <a:t>ntua</a:t>
            </a:r>
            <a:r>
              <a:rPr lang="en-US" sz="2500" dirty="0"/>
              <a:t> </a:t>
            </a:r>
            <a:r>
              <a:rPr lang="en-US" sz="2500" dirty="0" err="1"/>
              <a:t>lawv</a:t>
            </a:r>
            <a:r>
              <a:rPr lang="en-US" sz="2500" dirty="0"/>
              <a:t> </a:t>
            </a:r>
            <a:r>
              <a:rPr lang="en-US" sz="2500" dirty="0" err="1"/>
              <a:t>hnub</a:t>
            </a:r>
            <a:r>
              <a:rPr lang="en-US" sz="2500" dirty="0"/>
              <a:t> </a:t>
            </a:r>
            <a:r>
              <a:rPr lang="en-US" sz="2500" dirty="0" err="1"/>
              <a:t>rov</a:t>
            </a:r>
            <a:r>
              <a:rPr lang="en-US" sz="2500" dirty="0"/>
              <a:t> </a:t>
            </a:r>
            <a:r>
              <a:rPr lang="en-US" sz="2500" dirty="0" err="1" smtClean="0"/>
              <a:t>xam</a:t>
            </a:r>
            <a:r>
              <a:rPr lang="en-US" sz="2500" dirty="0" smtClean="0"/>
              <a:t> </a:t>
            </a:r>
            <a:r>
              <a:rPr lang="en-US" sz="2500" dirty="0" err="1" smtClean="0"/>
              <a:t>phaj</a:t>
            </a:r>
            <a:r>
              <a:rPr lang="en-US" sz="2500" dirty="0" smtClean="0"/>
              <a:t> </a:t>
            </a:r>
            <a:r>
              <a:rPr lang="en-US" sz="2500" dirty="0" err="1" smtClean="0"/>
              <a:t>uas</a:t>
            </a:r>
            <a:r>
              <a:rPr lang="en-US" sz="2500" dirty="0" smtClean="0"/>
              <a:t> </a:t>
            </a:r>
            <a:r>
              <a:rPr lang="en-US" sz="2500" dirty="0" err="1"/>
              <a:t>teev</a:t>
            </a:r>
            <a:r>
              <a:rPr lang="en-US" sz="2500" dirty="0"/>
              <a:t> </a:t>
            </a:r>
            <a:r>
              <a:rPr lang="en-US" sz="2500" dirty="0" err="1" smtClean="0"/>
              <a:t>tseg</a:t>
            </a:r>
            <a:r>
              <a:rPr lang="en-US" sz="2500" dirty="0" smtClean="0"/>
              <a:t>.  </a:t>
            </a:r>
            <a:r>
              <a:rPr lang="en-US" sz="2500" dirty="0" err="1" smtClean="0"/>
              <a:t>Yog</a:t>
            </a:r>
            <a:r>
              <a:rPr lang="en-US" sz="2500" dirty="0" smtClean="0"/>
              <a:t> </a:t>
            </a:r>
            <a:r>
              <a:rPr lang="en-US" sz="2500" dirty="0" err="1"/>
              <a:t>tias</a:t>
            </a:r>
            <a:r>
              <a:rPr lang="en-US" sz="2500" dirty="0"/>
              <a:t> </a:t>
            </a:r>
            <a:r>
              <a:rPr lang="en-US" sz="2500" dirty="0" err="1"/>
              <a:t>qhov</a:t>
            </a:r>
            <a:r>
              <a:rPr lang="en-US" sz="2500" dirty="0"/>
              <a:t> </a:t>
            </a:r>
            <a:r>
              <a:rPr lang="en-US" sz="2500" dirty="0" err="1" smtClean="0"/>
              <a:t>xam</a:t>
            </a:r>
            <a:r>
              <a:rPr lang="en-US" sz="2500" dirty="0" smtClean="0"/>
              <a:t> </a:t>
            </a:r>
            <a:r>
              <a:rPr lang="en-US" sz="2500" dirty="0" err="1" smtClean="0"/>
              <a:t>phaj</a:t>
            </a:r>
            <a:r>
              <a:rPr lang="en-US" sz="2500" dirty="0" smtClean="0"/>
              <a:t> </a:t>
            </a:r>
            <a:r>
              <a:rPr lang="en-US" sz="2500" dirty="0" err="1" smtClean="0"/>
              <a:t>ntxov</a:t>
            </a:r>
            <a:r>
              <a:rPr lang="en-US" sz="2500" dirty="0" smtClean="0"/>
              <a:t> </a:t>
            </a:r>
            <a:r>
              <a:rPr lang="en-US" sz="2500" dirty="0" err="1"/>
              <a:t>ua</a:t>
            </a:r>
            <a:r>
              <a:rPr lang="en-US" sz="2500" dirty="0"/>
              <a:t> </a:t>
            </a:r>
            <a:r>
              <a:rPr lang="en-US" sz="2500" dirty="0" err="1"/>
              <a:t>rau</a:t>
            </a:r>
            <a:r>
              <a:rPr lang="en-US" sz="2500" dirty="0"/>
              <a:t> </a:t>
            </a:r>
            <a:r>
              <a:rPr lang="en-US" sz="2500" dirty="0" err="1"/>
              <a:t>cov</a:t>
            </a:r>
            <a:r>
              <a:rPr lang="en-US" sz="2500" dirty="0"/>
              <a:t> </a:t>
            </a:r>
            <a:r>
              <a:rPr lang="en-US" sz="2500" dirty="0" err="1"/>
              <a:t>nyiaj</a:t>
            </a:r>
            <a:r>
              <a:rPr lang="en-US" sz="2500" dirty="0"/>
              <a:t> </a:t>
            </a:r>
            <a:r>
              <a:rPr lang="en-US" sz="2500" dirty="0" err="1"/>
              <a:t>pab</a:t>
            </a:r>
            <a:r>
              <a:rPr lang="en-US" sz="2500" dirty="0"/>
              <a:t> </a:t>
            </a:r>
            <a:r>
              <a:rPr lang="en-US" sz="2500" dirty="0" err="1"/>
              <a:t>raug</a:t>
            </a:r>
            <a:r>
              <a:rPr lang="en-US" sz="2500" dirty="0"/>
              <a:t> </a:t>
            </a:r>
            <a:r>
              <a:rPr lang="en-US" sz="2500" dirty="0" err="1"/>
              <a:t>kaw</a:t>
            </a:r>
            <a:r>
              <a:rPr lang="en-US" sz="2500" dirty="0"/>
              <a:t> </a:t>
            </a:r>
            <a:r>
              <a:rPr lang="en-US" sz="2500" dirty="0" err="1"/>
              <a:t>los</a:t>
            </a:r>
            <a:r>
              <a:rPr lang="en-US" sz="2500" dirty="0"/>
              <a:t> sis </a:t>
            </a:r>
            <a:r>
              <a:rPr lang="en-US" sz="2500" dirty="0" err="1"/>
              <a:t>raug</a:t>
            </a:r>
            <a:r>
              <a:rPr lang="en-US" sz="2500" dirty="0"/>
              <a:t> </a:t>
            </a:r>
            <a:r>
              <a:rPr lang="en-US" sz="2500" dirty="0" err="1"/>
              <a:t>txo</a:t>
            </a:r>
            <a:r>
              <a:rPr lang="en-US" sz="2500" dirty="0"/>
              <a:t> </a:t>
            </a:r>
            <a:r>
              <a:rPr lang="en-US" sz="2500" dirty="0" err="1"/>
              <a:t>qis</a:t>
            </a:r>
            <a:r>
              <a:rPr lang="en-US" sz="2500" dirty="0"/>
              <a:t>, </a:t>
            </a:r>
            <a:r>
              <a:rPr lang="en-US" sz="2500" dirty="0" err="1"/>
              <a:t>ces</a:t>
            </a:r>
            <a:r>
              <a:rPr lang="en-US" sz="2500" dirty="0"/>
              <a:t> </a:t>
            </a:r>
            <a:r>
              <a:rPr lang="en-US" sz="2500" dirty="0" err="1"/>
              <a:t>tus</a:t>
            </a:r>
            <a:r>
              <a:rPr lang="en-US" sz="2500" dirty="0"/>
              <a:t> </a:t>
            </a:r>
            <a:r>
              <a:rPr lang="en-US" sz="2500" dirty="0" err="1"/>
              <a:t>tswv</a:t>
            </a:r>
            <a:r>
              <a:rPr lang="en-US" sz="2500" dirty="0"/>
              <a:t> </a:t>
            </a:r>
            <a:r>
              <a:rPr lang="en-US" sz="2500" dirty="0" err="1"/>
              <a:t>cuab</a:t>
            </a:r>
            <a:r>
              <a:rPr lang="en-US" sz="2500" dirty="0"/>
              <a:t> </a:t>
            </a:r>
            <a:r>
              <a:rPr lang="en-US" sz="2500" dirty="0" err="1"/>
              <a:t>yuav</a:t>
            </a:r>
            <a:r>
              <a:rPr lang="en-US" sz="2500" dirty="0"/>
              <a:t> </a:t>
            </a:r>
            <a:r>
              <a:rPr lang="en-US" sz="2500" dirty="0" err="1"/>
              <a:t>tsis</a:t>
            </a:r>
            <a:r>
              <a:rPr lang="en-US" sz="2500" dirty="0"/>
              <a:t> </a:t>
            </a:r>
            <a:r>
              <a:rPr lang="en-US" sz="2500" dirty="0" err="1"/>
              <a:t>tuaj</a:t>
            </a:r>
            <a:r>
              <a:rPr lang="en-US" sz="2500" dirty="0"/>
              <a:t> </a:t>
            </a:r>
            <a:r>
              <a:rPr lang="en-US" sz="2500" dirty="0" err="1"/>
              <a:t>yeem</a:t>
            </a:r>
            <a:r>
              <a:rPr lang="en-US" sz="2500" dirty="0"/>
              <a:t> </a:t>
            </a:r>
            <a:r>
              <a:rPr lang="en-US" sz="2500" dirty="0" err="1"/>
              <a:t>hloov</a:t>
            </a:r>
            <a:r>
              <a:rPr lang="en-US" sz="2500" dirty="0"/>
              <a:t> </a:t>
            </a:r>
            <a:r>
              <a:rPr lang="en-US" sz="2500" dirty="0" err="1" smtClean="0"/>
              <a:t>siab</a:t>
            </a:r>
            <a:r>
              <a:rPr lang="en-US" sz="2500" dirty="0" smtClean="0"/>
              <a:t> </a:t>
            </a:r>
            <a:r>
              <a:rPr lang="en-US" sz="2500" dirty="0" err="1" smtClean="0"/>
              <a:t>thiab</a:t>
            </a:r>
            <a:r>
              <a:rPr lang="en-US" sz="2500" dirty="0" smtClean="0"/>
              <a:t> " </a:t>
            </a:r>
            <a:r>
              <a:rPr lang="en-US" sz="2500" dirty="0" err="1"/>
              <a:t>rov</a:t>
            </a:r>
            <a:r>
              <a:rPr lang="en-US" sz="2500" dirty="0"/>
              <a:t> </a:t>
            </a:r>
            <a:r>
              <a:rPr lang="en-US" sz="2500" dirty="0" err="1" smtClean="0"/>
              <a:t>tsis</a:t>
            </a:r>
            <a:r>
              <a:rPr lang="en-US" sz="2500" dirty="0" smtClean="0"/>
              <a:t> tau </a:t>
            </a:r>
            <a:r>
              <a:rPr lang="en-US" sz="2500" dirty="0" err="1" smtClean="0"/>
              <a:t>txoj</a:t>
            </a:r>
            <a:r>
              <a:rPr lang="en-US" sz="2500" dirty="0" smtClean="0"/>
              <a:t> </a:t>
            </a:r>
            <a:r>
              <a:rPr lang="en-US" sz="2500" dirty="0" err="1" smtClean="0"/>
              <a:t>kev</a:t>
            </a:r>
            <a:r>
              <a:rPr lang="en-US" sz="2500" dirty="0" smtClean="0"/>
              <a:t> </a:t>
            </a:r>
            <a:r>
              <a:rPr lang="en-US" sz="2500" dirty="0" err="1" smtClean="0"/>
              <a:t>xam</a:t>
            </a:r>
            <a:r>
              <a:rPr lang="en-US" sz="2500" dirty="0" smtClean="0"/>
              <a:t> </a:t>
            </a:r>
            <a:r>
              <a:rPr lang="en-US" sz="2500" dirty="0" err="1" smtClean="0"/>
              <a:t>phaj</a:t>
            </a:r>
            <a:r>
              <a:rPr lang="en-US" sz="2500" dirty="0" smtClean="0"/>
              <a:t>" </a:t>
            </a:r>
            <a:r>
              <a:rPr lang="en-US" sz="2500" dirty="0" err="1" smtClean="0"/>
              <a:t>lawm</a:t>
            </a:r>
            <a:r>
              <a:rPr lang="en-US" sz="2500" dirty="0" smtClean="0"/>
              <a:t>.</a:t>
            </a:r>
            <a:endParaRPr lang="en-US" sz="2500" dirty="0">
              <a:solidFill>
                <a:schemeClr val="bg1">
                  <a:lumMod val="50000"/>
                </a:schemeClr>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6" name="TextBox 5"/>
          <p:cNvSpPr txBox="1"/>
          <p:nvPr/>
        </p:nvSpPr>
        <p:spPr>
          <a:xfrm>
            <a:off x="1654228" y="897769"/>
            <a:ext cx="7740981" cy="461665"/>
          </a:xfrm>
          <a:prstGeom prst="rect">
            <a:avLst/>
          </a:prstGeom>
          <a:noFill/>
        </p:spPr>
        <p:txBody>
          <a:bodyPr wrap="square" rtlCol="0">
            <a:spAutoFit/>
          </a:bodyPr>
          <a:lstStyle/>
          <a:p>
            <a:r>
              <a:rPr lang="en-US" sz="2400" dirty="0">
                <a:solidFill>
                  <a:srgbClr val="F7941D"/>
                </a:solidFill>
                <a:latin typeface="Century Gothic" panose="020B0502020202020204" pitchFamily="34" charset="0"/>
              </a:rPr>
              <a:t>COVID-19 Unwinding</a:t>
            </a:r>
          </a:p>
        </p:txBody>
      </p:sp>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16047542"/>
      </p:ext>
    </p:extLst>
  </p:cSld>
  <p:clrMapOvr>
    <a:masterClrMapping/>
  </p:clrMapOvr>
  <mc:AlternateContent xmlns:mc="http://schemas.openxmlformats.org/markup-compatibility/2006" xmlns:p14="http://schemas.microsoft.com/office/powerpoint/2010/main">
    <mc:Choice Requires="p14">
      <p:transition spd="slow" p14:dur="2000" advTm="200078"/>
    </mc:Choice>
    <mc:Fallback xmlns="">
      <p:transition spd="slow" advTm="200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3936" y="1528648"/>
            <a:ext cx="10637241" cy="5093765"/>
          </a:xfrm>
        </p:spPr>
        <p:txBody>
          <a:bodyPr>
            <a:noAutofit/>
          </a:bodyPr>
          <a:lstStyle/>
          <a:p>
            <a:r>
              <a:rPr lang="en-US" sz="2000" b="1" i="1" dirty="0" err="1"/>
              <a:t>Cov</a:t>
            </a:r>
            <a:r>
              <a:rPr lang="en-US" sz="2000" b="1" i="1" dirty="0"/>
              <a:t> </a:t>
            </a:r>
            <a:r>
              <a:rPr lang="en-US" sz="2000" b="1" i="1" dirty="0" err="1"/>
              <a:t>kev</a:t>
            </a:r>
            <a:r>
              <a:rPr lang="en-US" sz="2000" b="1" i="1" dirty="0"/>
              <a:t> </a:t>
            </a:r>
            <a:r>
              <a:rPr lang="en-US" sz="2000" b="1" i="1" dirty="0" err="1"/>
              <a:t>cuam</a:t>
            </a:r>
            <a:r>
              <a:rPr lang="en-US" sz="2000" b="1" i="1" dirty="0"/>
              <a:t> </a:t>
            </a:r>
            <a:r>
              <a:rPr lang="en-US" sz="2000" b="1" i="1" dirty="0" err="1"/>
              <a:t>tshuam</a:t>
            </a:r>
            <a:r>
              <a:rPr lang="en-US" sz="2000" b="1" i="1" dirty="0"/>
              <a:t> </a:t>
            </a:r>
            <a:r>
              <a:rPr lang="en-US" sz="2000" b="1" i="1" dirty="0" err="1"/>
              <a:t>loj</a:t>
            </a:r>
            <a:r>
              <a:rPr lang="en-US" sz="2000" b="1" i="1" dirty="0"/>
              <a:t> </a:t>
            </a:r>
            <a:r>
              <a:rPr lang="en-US" sz="2000" b="1" i="1" dirty="0" err="1"/>
              <a:t>rau</a:t>
            </a:r>
            <a:r>
              <a:rPr lang="en-US" sz="2000" b="1" i="1" dirty="0"/>
              <a:t> </a:t>
            </a:r>
            <a:r>
              <a:rPr lang="en-US" sz="2000" b="1" i="1" dirty="0" err="1"/>
              <a:t>peb</a:t>
            </a:r>
            <a:r>
              <a:rPr lang="en-US" sz="2000" b="1" i="1" dirty="0"/>
              <a:t> </a:t>
            </a:r>
            <a:r>
              <a:rPr lang="en-US" sz="2000" b="1" i="1" dirty="0" err="1"/>
              <a:t>lub</a:t>
            </a:r>
            <a:r>
              <a:rPr lang="en-US" sz="2000" b="1" i="1" dirty="0"/>
              <a:t> </a:t>
            </a:r>
            <a:r>
              <a:rPr lang="en-US" sz="2000" b="1" i="1" dirty="0" err="1"/>
              <a:t>zej</a:t>
            </a:r>
            <a:r>
              <a:rPr lang="en-US" sz="2000" b="1" i="1" dirty="0"/>
              <a:t> </a:t>
            </a:r>
            <a:r>
              <a:rPr lang="en-US" sz="2000" b="1" i="1" dirty="0" err="1"/>
              <a:t>zog</a:t>
            </a:r>
            <a:endParaRPr lang="en-US" sz="2000" b="1" i="1" dirty="0"/>
          </a:p>
          <a:p>
            <a:r>
              <a:rPr lang="en-US" sz="2000" b="1" i="1" dirty="0"/>
              <a:t>Kev </a:t>
            </a:r>
            <a:r>
              <a:rPr lang="en-US" sz="2000" b="1" i="1" dirty="0" err="1"/>
              <a:t>npaj</a:t>
            </a:r>
            <a:r>
              <a:rPr lang="en-US" sz="2000" b="1" i="1" dirty="0"/>
              <a:t> </a:t>
            </a:r>
            <a:r>
              <a:rPr lang="en-US" sz="2000" b="1" i="1" dirty="0" err="1"/>
              <a:t>rau</a:t>
            </a:r>
            <a:r>
              <a:rPr lang="en-US" sz="2000" b="1" i="1" dirty="0"/>
              <a:t> </a:t>
            </a:r>
            <a:r>
              <a:rPr lang="en-US" sz="2000" b="1" i="1" dirty="0" err="1"/>
              <a:t>kev</a:t>
            </a:r>
            <a:r>
              <a:rPr lang="en-US" sz="2000" b="1" i="1" dirty="0"/>
              <a:t> </a:t>
            </a:r>
            <a:r>
              <a:rPr lang="en-US" sz="2000" b="1" i="1" dirty="0" err="1"/>
              <a:t>kuaj</a:t>
            </a:r>
            <a:r>
              <a:rPr lang="en-US" sz="2000" b="1" i="1" dirty="0"/>
              <a:t> mob </a:t>
            </a:r>
            <a:r>
              <a:rPr lang="en-US" sz="2000" b="1" i="1" dirty="0" err="1"/>
              <a:t>rau</a:t>
            </a:r>
            <a:r>
              <a:rPr lang="en-US" sz="2000" b="1" i="1" dirty="0"/>
              <a:t> </a:t>
            </a:r>
            <a:r>
              <a:rPr lang="en-US" sz="2000" b="1" i="1" dirty="0" err="1"/>
              <a:t>qhov</a:t>
            </a:r>
            <a:r>
              <a:rPr lang="en-US" sz="2000" b="1" i="1" dirty="0"/>
              <a:t> unwinding </a:t>
            </a:r>
            <a:r>
              <a:rPr lang="en-US" sz="2000" b="1" i="1" dirty="0" smtClean="0"/>
              <a:t>:</a:t>
            </a:r>
            <a:endParaRPr lang="en-US" sz="2000" b="1" i="1" dirty="0"/>
          </a:p>
          <a:p>
            <a:pPr algn="l"/>
            <a:r>
              <a:rPr lang="en-US" dirty="0" smtClean="0"/>
              <a:t>•</a:t>
            </a:r>
            <a:r>
              <a:rPr lang="en-US" dirty="0"/>
              <a:t> </a:t>
            </a:r>
            <a:r>
              <a:rPr lang="en-US" sz="1200" dirty="0" err="1"/>
              <a:t>Txhuas</a:t>
            </a:r>
            <a:r>
              <a:rPr lang="en-US" sz="1200" dirty="0"/>
              <a:t> </a:t>
            </a:r>
            <a:r>
              <a:rPr lang="en-US" sz="1200" dirty="0" err="1"/>
              <a:t>tus</a:t>
            </a:r>
            <a:r>
              <a:rPr lang="en-US" sz="1200" dirty="0"/>
              <a:t> </a:t>
            </a:r>
            <a:r>
              <a:rPr lang="en-US" sz="1200" dirty="0" err="1"/>
              <a:t>neeg</a:t>
            </a:r>
            <a:r>
              <a:rPr lang="en-US" sz="1200" dirty="0"/>
              <a:t> </a:t>
            </a:r>
            <a:r>
              <a:rPr lang="en-US" sz="1200" dirty="0" err="1"/>
              <a:t>es</a:t>
            </a:r>
            <a:r>
              <a:rPr lang="en-US" sz="1200" dirty="0"/>
              <a:t> </a:t>
            </a:r>
            <a:r>
              <a:rPr lang="en-US" sz="1200" dirty="0" err="1"/>
              <a:t>muaj</a:t>
            </a:r>
            <a:r>
              <a:rPr lang="en-US" sz="1200" dirty="0"/>
              <a:t> </a:t>
            </a:r>
            <a:r>
              <a:rPr lang="en-US" sz="1200" dirty="0" err="1"/>
              <a:t>qhov</a:t>
            </a:r>
            <a:r>
              <a:rPr lang="en-US" sz="1200" dirty="0"/>
              <a:t> </a:t>
            </a:r>
            <a:r>
              <a:rPr lang="en-US" sz="1200" dirty="0" err="1"/>
              <a:t>kev</a:t>
            </a:r>
            <a:r>
              <a:rPr lang="en-US" sz="1200" dirty="0"/>
              <a:t> </a:t>
            </a:r>
            <a:r>
              <a:rPr lang="en-US" sz="1200" dirty="0" err="1"/>
              <a:t>pab</a:t>
            </a:r>
            <a:r>
              <a:rPr lang="en-US" sz="1200" dirty="0"/>
              <a:t> </a:t>
            </a:r>
            <a:r>
              <a:rPr lang="en-US" sz="1200" dirty="0" err="1"/>
              <a:t>kuaj</a:t>
            </a:r>
            <a:r>
              <a:rPr lang="en-US" sz="1200" dirty="0"/>
              <a:t> mob, </a:t>
            </a:r>
            <a:r>
              <a:rPr lang="en-US" sz="1200" dirty="0" err="1"/>
              <a:t>yuav</a:t>
            </a:r>
            <a:r>
              <a:rPr lang="en-US" sz="1200" dirty="0"/>
              <a:t> tau </a:t>
            </a:r>
            <a:r>
              <a:rPr lang="en-US" sz="1200" dirty="0" err="1"/>
              <a:t>txhais</a:t>
            </a:r>
            <a:r>
              <a:rPr lang="en-US" sz="1200" dirty="0"/>
              <a:t> </a:t>
            </a:r>
            <a:r>
              <a:rPr lang="en-US" sz="1200" dirty="0" err="1"/>
              <a:t>ib</a:t>
            </a:r>
            <a:r>
              <a:rPr lang="en-US" sz="1200" dirty="0"/>
              <a:t> </a:t>
            </a:r>
            <a:r>
              <a:rPr lang="en-US" sz="1200" dirty="0" err="1"/>
              <a:t>daim</a:t>
            </a:r>
            <a:r>
              <a:rPr lang="en-US" sz="1200" dirty="0"/>
              <a:t> </a:t>
            </a:r>
            <a:r>
              <a:rPr lang="en-US" sz="1200" dirty="0" err="1"/>
              <a:t>ntawv</a:t>
            </a:r>
            <a:r>
              <a:rPr lang="en-US" sz="1200" dirty="0"/>
              <a:t> </a:t>
            </a:r>
            <a:r>
              <a:rPr lang="en-US" sz="1200" dirty="0" err="1"/>
              <a:t>qhia</a:t>
            </a:r>
            <a:r>
              <a:rPr lang="en-US" sz="1200" dirty="0"/>
              <a:t> </a:t>
            </a:r>
            <a:r>
              <a:rPr lang="en-US" sz="1200" dirty="0" err="1"/>
              <a:t>lub</a:t>
            </a:r>
            <a:r>
              <a:rPr lang="en-US" sz="1200" dirty="0"/>
              <a:t> </a:t>
            </a:r>
            <a:r>
              <a:rPr lang="en-US" sz="1200" dirty="0" err="1"/>
              <a:t>sij</a:t>
            </a:r>
            <a:r>
              <a:rPr lang="en-US" sz="1200" dirty="0"/>
              <a:t> </a:t>
            </a:r>
            <a:r>
              <a:rPr lang="en-US" sz="1200" dirty="0" err="1"/>
              <a:t>hawm</a:t>
            </a:r>
            <a:r>
              <a:rPr lang="en-US" sz="1200" dirty="0"/>
              <a:t> </a:t>
            </a:r>
            <a:r>
              <a:rPr lang="en-US" sz="1200" dirty="0" err="1"/>
              <a:t>lawv</a:t>
            </a:r>
            <a:r>
              <a:rPr lang="en-US" sz="1200" dirty="0"/>
              <a:t> </a:t>
            </a:r>
            <a:r>
              <a:rPr lang="en-US" sz="1200" dirty="0" err="1"/>
              <a:t>yuav</a:t>
            </a:r>
            <a:r>
              <a:rPr lang="en-US" sz="1200" dirty="0"/>
              <a:t> tau </a:t>
            </a:r>
            <a:r>
              <a:rPr lang="en-US" sz="1200" dirty="0" err="1" smtClean="0"/>
              <a:t>ua</a:t>
            </a:r>
            <a:r>
              <a:rPr lang="en-US" sz="1200" dirty="0" smtClean="0"/>
              <a:t> </a:t>
            </a:r>
            <a:r>
              <a:rPr lang="en-US" sz="1200" dirty="0" err="1" smtClean="0"/>
              <a:t>ntawv</a:t>
            </a:r>
            <a:r>
              <a:rPr lang="en-US" sz="1200" dirty="0" smtClean="0"/>
              <a:t> </a:t>
            </a:r>
            <a:r>
              <a:rPr lang="en-US" sz="1200" dirty="0" err="1" smtClean="0"/>
              <a:t>xam</a:t>
            </a:r>
            <a:r>
              <a:rPr lang="en-US" sz="1200" dirty="0" smtClean="0"/>
              <a:t> </a:t>
            </a:r>
            <a:r>
              <a:rPr lang="en-US" sz="1200" dirty="0" err="1" smtClean="0"/>
              <a:t>phaj</a:t>
            </a:r>
            <a:r>
              <a:rPr lang="en-US" sz="1200" dirty="0" smtClean="0"/>
              <a:t> </a:t>
            </a:r>
            <a:r>
              <a:rPr lang="en-US" sz="1200" dirty="0" err="1" smtClean="0"/>
              <a:t>tshiab</a:t>
            </a:r>
            <a:r>
              <a:rPr lang="en-US" sz="1200" dirty="0" smtClean="0"/>
              <a:t> </a:t>
            </a:r>
            <a:r>
              <a:rPr lang="en-US" sz="1200" dirty="0" err="1"/>
              <a:t>rau</a:t>
            </a:r>
            <a:r>
              <a:rPr lang="en-US" sz="1200" dirty="0"/>
              <a:t> </a:t>
            </a:r>
            <a:r>
              <a:rPr lang="en-US" sz="1200" dirty="0" err="1"/>
              <a:t>lawv</a:t>
            </a:r>
            <a:r>
              <a:rPr lang="en-US" sz="1200" dirty="0"/>
              <a:t> </a:t>
            </a:r>
            <a:r>
              <a:rPr lang="en-US" sz="1200" dirty="0" err="1"/>
              <a:t>tsev</a:t>
            </a:r>
            <a:r>
              <a:rPr lang="en-US" sz="1200" dirty="0"/>
              <a:t> </a:t>
            </a:r>
            <a:r>
              <a:rPr lang="en-US" sz="1200" dirty="0" err="1"/>
              <a:t>neeg</a:t>
            </a:r>
            <a:r>
              <a:rPr lang="en-US" sz="1200" dirty="0"/>
              <a:t>.  </a:t>
            </a:r>
          </a:p>
          <a:p>
            <a:pPr algn="l"/>
            <a:r>
              <a:rPr lang="en-US" sz="1200" dirty="0" smtClean="0"/>
              <a:t>	• DHS </a:t>
            </a:r>
            <a:r>
              <a:rPr lang="en-US" sz="1200" dirty="0" err="1"/>
              <a:t>yuav</a:t>
            </a:r>
            <a:r>
              <a:rPr lang="en-US" sz="1200" dirty="0"/>
              <a:t> </a:t>
            </a:r>
            <a:r>
              <a:rPr lang="en-US" sz="1200" dirty="0" err="1"/>
              <a:t>xa</a:t>
            </a:r>
            <a:r>
              <a:rPr lang="en-US" sz="1200" dirty="0"/>
              <a:t> </a:t>
            </a:r>
            <a:r>
              <a:rPr lang="en-US" sz="1200" dirty="0" err="1"/>
              <a:t>khwv</a:t>
            </a:r>
            <a:r>
              <a:rPr lang="en-US" sz="1200" dirty="0"/>
              <a:t> </a:t>
            </a:r>
            <a:r>
              <a:rPr lang="en-US" sz="1200" dirty="0" err="1"/>
              <a:t>yees</a:t>
            </a:r>
            <a:r>
              <a:rPr lang="en-US" sz="1200" dirty="0"/>
              <a:t> li 900,000 </a:t>
            </a:r>
            <a:r>
              <a:rPr lang="en-US" sz="1200" dirty="0" err="1"/>
              <a:t>tsab</a:t>
            </a:r>
            <a:r>
              <a:rPr lang="en-US" sz="1200" dirty="0"/>
              <a:t> </a:t>
            </a:r>
            <a:r>
              <a:rPr lang="en-US" sz="1200" dirty="0" err="1"/>
              <a:t>ntawv</a:t>
            </a:r>
            <a:r>
              <a:rPr lang="en-US" sz="1200" dirty="0"/>
              <a:t> </a:t>
            </a:r>
            <a:r>
              <a:rPr lang="en-US" sz="1200" dirty="0" err="1"/>
              <a:t>thoob</a:t>
            </a:r>
            <a:r>
              <a:rPr lang="en-US" sz="1200" dirty="0"/>
              <a:t> </a:t>
            </a:r>
            <a:r>
              <a:rPr lang="en-US" sz="1200" dirty="0" err="1"/>
              <a:t>plaws</a:t>
            </a:r>
            <a:r>
              <a:rPr lang="en-US" sz="1200" dirty="0"/>
              <a:t> </a:t>
            </a:r>
            <a:r>
              <a:rPr lang="en-US" sz="1200" dirty="0" err="1"/>
              <a:t>Lub</a:t>
            </a:r>
            <a:r>
              <a:rPr lang="en-US" sz="1200" dirty="0"/>
              <a:t> </a:t>
            </a:r>
            <a:r>
              <a:rPr lang="en-US" sz="1200" dirty="0" err="1"/>
              <a:t>Peb</a:t>
            </a:r>
            <a:r>
              <a:rPr lang="en-US" sz="1200" dirty="0"/>
              <a:t> </a:t>
            </a:r>
            <a:r>
              <a:rPr lang="en-US" sz="1200" dirty="0" err="1"/>
              <a:t>Hlis</a:t>
            </a:r>
            <a:r>
              <a:rPr lang="en-US" sz="1200" dirty="0"/>
              <a:t> </a:t>
            </a:r>
            <a:r>
              <a:rPr lang="en-US" sz="1200" dirty="0" err="1"/>
              <a:t>Ntuj</a:t>
            </a:r>
            <a:r>
              <a:rPr lang="en-US" sz="1200" dirty="0" smtClean="0"/>
              <a:t>. </a:t>
            </a:r>
            <a:r>
              <a:rPr lang="en-US" sz="1200" dirty="0" err="1" smtClean="0"/>
              <a:t>Cov</a:t>
            </a:r>
            <a:r>
              <a:rPr lang="en-US" sz="1200" dirty="0" smtClean="0"/>
              <a:t> </a:t>
            </a:r>
            <a:r>
              <a:rPr lang="en-US" sz="1200" dirty="0" err="1"/>
              <a:t>tswv</a:t>
            </a:r>
            <a:r>
              <a:rPr lang="en-US" sz="1200" dirty="0"/>
              <a:t> </a:t>
            </a:r>
            <a:r>
              <a:rPr lang="en-US" sz="1200" dirty="0" err="1"/>
              <a:t>cuab</a:t>
            </a:r>
            <a:r>
              <a:rPr lang="en-US" sz="1200" dirty="0"/>
              <a:t> </a:t>
            </a:r>
            <a:r>
              <a:rPr lang="en-US" sz="1200" dirty="0" err="1"/>
              <a:t>yuav</a:t>
            </a:r>
            <a:r>
              <a:rPr lang="en-US" sz="1200" dirty="0"/>
              <a:t> tau </a:t>
            </a:r>
            <a:r>
              <a:rPr lang="en-US" sz="1200" dirty="0" err="1"/>
              <a:t>txais</a:t>
            </a:r>
            <a:r>
              <a:rPr lang="en-US" sz="1200" dirty="0"/>
              <a:t> </a:t>
            </a:r>
            <a:r>
              <a:rPr lang="en-US" sz="1200" dirty="0" err="1"/>
              <a:t>cov</a:t>
            </a:r>
            <a:r>
              <a:rPr lang="en-US" sz="1200" dirty="0"/>
              <a:t> </a:t>
            </a:r>
            <a:r>
              <a:rPr lang="en-US" sz="1200" dirty="0" err="1"/>
              <a:t>ntawv</a:t>
            </a:r>
            <a:r>
              <a:rPr lang="en-US" sz="1200" dirty="0"/>
              <a:t> no </a:t>
            </a:r>
            <a:r>
              <a:rPr lang="en-US" sz="1200" dirty="0" err="1"/>
              <a:t>nyob</a:t>
            </a:r>
            <a:r>
              <a:rPr lang="en-US" sz="1200" dirty="0"/>
              <a:t> </a:t>
            </a:r>
            <a:r>
              <a:rPr lang="en-US" sz="1200" dirty="0" err="1"/>
              <a:t>rau</a:t>
            </a:r>
            <a:r>
              <a:rPr lang="en-US" sz="1200" dirty="0"/>
              <a:t> </a:t>
            </a:r>
            <a:r>
              <a:rPr lang="en-US" sz="1200" dirty="0" err="1" smtClean="0"/>
              <a:t>lub</a:t>
            </a:r>
            <a:r>
              <a:rPr lang="en-US" sz="1200" dirty="0" smtClean="0"/>
              <a:t> </a:t>
            </a:r>
            <a:r>
              <a:rPr lang="en-US" sz="1200" dirty="0" err="1" smtClean="0"/>
              <a:t>Peb</a:t>
            </a:r>
            <a:r>
              <a:rPr lang="en-US" sz="1200" dirty="0" smtClean="0"/>
              <a:t> </a:t>
            </a:r>
            <a:r>
              <a:rPr lang="en-US" sz="1200" dirty="0" err="1" smtClean="0"/>
              <a:t>Hlis</a:t>
            </a:r>
            <a:r>
              <a:rPr lang="en-US" sz="1200" dirty="0" smtClean="0"/>
              <a:t> </a:t>
            </a:r>
            <a:r>
              <a:rPr lang="en-US" sz="1200" dirty="0" err="1" smtClean="0"/>
              <a:t>nrab</a:t>
            </a:r>
            <a:r>
              <a:rPr lang="en-US" sz="1200" dirty="0" smtClean="0"/>
              <a:t> </a:t>
            </a:r>
            <a:r>
              <a:rPr lang="en-US" sz="1200" dirty="0" err="1"/>
              <a:t>mus</a:t>
            </a:r>
            <a:r>
              <a:rPr lang="en-US" sz="1200" dirty="0"/>
              <a:t> </a:t>
            </a:r>
            <a:r>
              <a:rPr lang="en-US" sz="1200" dirty="0" err="1"/>
              <a:t>txog</a:t>
            </a:r>
            <a:r>
              <a:rPr lang="en-US" sz="1200" dirty="0"/>
              <a:t> </a:t>
            </a:r>
            <a:r>
              <a:rPr lang="en-US" sz="1200" dirty="0" err="1" smtClean="0"/>
              <a:t>lub</a:t>
            </a:r>
            <a:r>
              <a:rPr lang="en-US" sz="1200" dirty="0" smtClean="0"/>
              <a:t> </a:t>
            </a:r>
            <a:r>
              <a:rPr lang="en-US" sz="1200" dirty="0" err="1"/>
              <a:t>Plaub</a:t>
            </a:r>
            <a:r>
              <a:rPr lang="en-US" sz="1200" dirty="0"/>
              <a:t> </a:t>
            </a:r>
            <a:r>
              <a:rPr lang="en-US" sz="1200" dirty="0" err="1" smtClean="0"/>
              <a:t>Hlis</a:t>
            </a:r>
            <a:r>
              <a:rPr lang="en-US" sz="1200" dirty="0" smtClean="0"/>
              <a:t> </a:t>
            </a:r>
            <a:r>
              <a:rPr lang="en-US" sz="1200" dirty="0" err="1" smtClean="0"/>
              <a:t>pib</a:t>
            </a:r>
            <a:r>
              <a:rPr lang="en-US" sz="1200" dirty="0" smtClean="0"/>
              <a:t>.</a:t>
            </a:r>
            <a:endParaRPr lang="en-US" sz="1200" dirty="0"/>
          </a:p>
          <a:p>
            <a:pPr algn="l"/>
            <a:r>
              <a:rPr lang="en-US" sz="1200" dirty="0" smtClean="0"/>
              <a:t>	• </a:t>
            </a:r>
            <a:r>
              <a:rPr lang="en-US" sz="1200" dirty="0" err="1"/>
              <a:t>Ib</a:t>
            </a:r>
            <a:r>
              <a:rPr lang="en-US" sz="1200" dirty="0"/>
              <a:t> </a:t>
            </a:r>
            <a:r>
              <a:rPr lang="en-US" sz="1200" dirty="0" err="1"/>
              <a:t>daim</a:t>
            </a:r>
            <a:r>
              <a:rPr lang="en-US" sz="1200" dirty="0"/>
              <a:t> </a:t>
            </a:r>
            <a:r>
              <a:rPr lang="en-US" sz="1200" dirty="0" err="1"/>
              <a:t>ntawv</a:t>
            </a:r>
            <a:r>
              <a:rPr lang="en-US" sz="1200" dirty="0"/>
              <a:t> </a:t>
            </a:r>
            <a:r>
              <a:rPr lang="en-US" sz="1200" dirty="0" smtClean="0"/>
              <a:t>no </a:t>
            </a:r>
            <a:r>
              <a:rPr lang="en-US" sz="1200" dirty="0" err="1"/>
              <a:t>yuav</a:t>
            </a:r>
            <a:r>
              <a:rPr lang="en-US" sz="1200" dirty="0"/>
              <a:t> </a:t>
            </a:r>
            <a:r>
              <a:rPr lang="en-US" sz="1200" dirty="0" err="1"/>
              <a:t>muaj</a:t>
            </a:r>
            <a:r>
              <a:rPr lang="en-US" sz="1200" dirty="0"/>
              <a:t> </a:t>
            </a:r>
            <a:r>
              <a:rPr lang="en-US" sz="1200" dirty="0" err="1"/>
              <a:t>nyob</a:t>
            </a:r>
            <a:r>
              <a:rPr lang="en-US" sz="1200" dirty="0"/>
              <a:t> </a:t>
            </a:r>
            <a:r>
              <a:rPr lang="en-US" sz="1200" dirty="0" err="1"/>
              <a:t>rau</a:t>
            </a:r>
            <a:r>
              <a:rPr lang="en-US" sz="1200" dirty="0"/>
              <a:t> </a:t>
            </a:r>
            <a:r>
              <a:rPr lang="en-US" sz="1200" dirty="0" err="1"/>
              <a:t>hauv</a:t>
            </a:r>
            <a:r>
              <a:rPr lang="en-US" sz="1200" dirty="0"/>
              <a:t> </a:t>
            </a:r>
            <a:r>
              <a:rPr lang="en-US" sz="1200" dirty="0" err="1"/>
              <a:t>cov</a:t>
            </a:r>
            <a:r>
              <a:rPr lang="en-US" sz="1200" dirty="0"/>
              <a:t> </a:t>
            </a:r>
            <a:r>
              <a:rPr lang="en-US" sz="1200" dirty="0" err="1"/>
              <a:t>tswv</a:t>
            </a:r>
            <a:r>
              <a:rPr lang="en-US" sz="1200" dirty="0"/>
              <a:t> </a:t>
            </a:r>
            <a:r>
              <a:rPr lang="en-US" sz="1200" dirty="0" err="1"/>
              <a:t>cuab</a:t>
            </a:r>
            <a:r>
              <a:rPr lang="en-US" sz="1200" dirty="0"/>
              <a:t> </a:t>
            </a:r>
            <a:r>
              <a:rPr lang="en-US" sz="1200" dirty="0" err="1"/>
              <a:t>tus</a:t>
            </a:r>
            <a:r>
              <a:rPr lang="en-US" sz="1200" dirty="0"/>
              <a:t> </a:t>
            </a:r>
            <a:r>
              <a:rPr lang="en-US" sz="1200" dirty="0" smtClean="0"/>
              <a:t>ACCESS </a:t>
            </a:r>
            <a:r>
              <a:rPr lang="en-US" sz="1200" dirty="0" err="1"/>
              <a:t>nyob</a:t>
            </a:r>
            <a:r>
              <a:rPr lang="en-US" sz="1200" dirty="0"/>
              <a:t> </a:t>
            </a:r>
            <a:r>
              <a:rPr lang="en-US" sz="1200" dirty="0" err="1"/>
              <a:t>rau</a:t>
            </a:r>
            <a:r>
              <a:rPr lang="en-US" sz="1200" dirty="0"/>
              <a:t> </a:t>
            </a:r>
            <a:r>
              <a:rPr lang="en-US" sz="1200" dirty="0" err="1"/>
              <a:t>thaum</a:t>
            </a:r>
            <a:r>
              <a:rPr lang="en-US" sz="1200" dirty="0"/>
              <a:t> </a:t>
            </a:r>
            <a:r>
              <a:rPr lang="en-US" sz="1200" dirty="0" err="1"/>
              <a:t>Lub</a:t>
            </a:r>
            <a:r>
              <a:rPr lang="en-US" sz="1200" dirty="0"/>
              <a:t> </a:t>
            </a:r>
            <a:r>
              <a:rPr lang="en-US" sz="1200" dirty="0" err="1"/>
              <a:t>Peb</a:t>
            </a:r>
            <a:r>
              <a:rPr lang="en-US" sz="1200" dirty="0"/>
              <a:t> </a:t>
            </a:r>
            <a:r>
              <a:rPr lang="en-US" sz="1200" dirty="0" err="1" smtClean="0"/>
              <a:t>Hlis</a:t>
            </a:r>
            <a:r>
              <a:rPr lang="en-US" sz="1200" dirty="0" smtClean="0"/>
              <a:t> Tim </a:t>
            </a:r>
            <a:r>
              <a:rPr lang="en-US" sz="1200" dirty="0"/>
              <a:t>6.</a:t>
            </a:r>
          </a:p>
          <a:p>
            <a:pPr algn="l"/>
            <a:r>
              <a:rPr lang="en-US" sz="1200" dirty="0" smtClean="0"/>
              <a:t>	• </a:t>
            </a:r>
            <a:r>
              <a:rPr lang="en-US" sz="1200" dirty="0"/>
              <a:t>Capital </a:t>
            </a:r>
            <a:r>
              <a:rPr lang="en-US" sz="1200" dirty="0" err="1"/>
              <a:t>xav</a:t>
            </a:r>
            <a:r>
              <a:rPr lang="en-US" sz="1200" dirty="0"/>
              <a:t> </a:t>
            </a:r>
            <a:r>
              <a:rPr lang="en-US" sz="1200" dirty="0" err="1"/>
              <a:t>tias</a:t>
            </a:r>
            <a:r>
              <a:rPr lang="en-US" sz="1200" dirty="0"/>
              <a:t> </a:t>
            </a:r>
            <a:r>
              <a:rPr lang="en-US" sz="1200" dirty="0" err="1"/>
              <a:t>yuav</a:t>
            </a:r>
            <a:r>
              <a:rPr lang="en-US" sz="1200" dirty="0"/>
              <a:t> </a:t>
            </a:r>
            <a:r>
              <a:rPr lang="en-US" sz="1200" dirty="0" err="1"/>
              <a:t>muaj</a:t>
            </a:r>
            <a:r>
              <a:rPr lang="en-US" sz="1200" dirty="0"/>
              <a:t> </a:t>
            </a:r>
            <a:r>
              <a:rPr lang="en-US" sz="1200" dirty="0" err="1"/>
              <a:t>txog</a:t>
            </a:r>
            <a:r>
              <a:rPr lang="en-US" sz="1200" dirty="0"/>
              <a:t> 120,000 </a:t>
            </a:r>
            <a:r>
              <a:rPr lang="en-US" sz="1200" dirty="0" err="1"/>
              <a:t>tus</a:t>
            </a:r>
            <a:r>
              <a:rPr lang="en-US" sz="1200" dirty="0"/>
              <a:t> </a:t>
            </a:r>
            <a:r>
              <a:rPr lang="en-US" sz="1200" dirty="0" err="1"/>
              <a:t>tswv</a:t>
            </a:r>
            <a:r>
              <a:rPr lang="en-US" sz="1200" dirty="0"/>
              <a:t> </a:t>
            </a:r>
            <a:r>
              <a:rPr lang="en-US" sz="1200" dirty="0" err="1"/>
              <a:t>cuab</a:t>
            </a:r>
            <a:r>
              <a:rPr lang="en-US" sz="1200" dirty="0"/>
              <a:t> tau </a:t>
            </a:r>
            <a:r>
              <a:rPr lang="en-US" sz="1200" dirty="0" err="1"/>
              <a:t>txais</a:t>
            </a:r>
            <a:r>
              <a:rPr lang="en-US" sz="1200" dirty="0"/>
              <a:t> </a:t>
            </a:r>
            <a:r>
              <a:rPr lang="en-US" sz="1200" dirty="0" err="1"/>
              <a:t>tsab</a:t>
            </a:r>
            <a:r>
              <a:rPr lang="en-US" sz="1200" dirty="0"/>
              <a:t> </a:t>
            </a:r>
            <a:r>
              <a:rPr lang="en-US" sz="1200" dirty="0" err="1"/>
              <a:t>ntawv</a:t>
            </a:r>
            <a:r>
              <a:rPr lang="en-US" sz="1200" dirty="0"/>
              <a:t> no.</a:t>
            </a:r>
          </a:p>
          <a:p>
            <a:pPr algn="l"/>
            <a:r>
              <a:rPr lang="en-US" sz="1200" dirty="0" smtClean="0"/>
              <a:t>	• </a:t>
            </a:r>
            <a:r>
              <a:rPr lang="en-US" sz="1200" i="1" dirty="0" err="1"/>
              <a:t>Nws</a:t>
            </a:r>
            <a:r>
              <a:rPr lang="en-US" sz="1200" i="1" dirty="0"/>
              <a:t> </a:t>
            </a:r>
            <a:r>
              <a:rPr lang="en-US" sz="1200" i="1" dirty="0" err="1"/>
              <a:t>yog</a:t>
            </a:r>
            <a:r>
              <a:rPr lang="en-US" sz="1200" i="1" dirty="0"/>
              <a:t> </a:t>
            </a:r>
            <a:r>
              <a:rPr lang="en-US" sz="1200" i="1" dirty="0" err="1"/>
              <a:t>ib</a:t>
            </a:r>
            <a:r>
              <a:rPr lang="en-US" sz="1200" i="1" dirty="0"/>
              <a:t> </a:t>
            </a:r>
            <a:r>
              <a:rPr lang="en-US" sz="1200" i="1" dirty="0" err="1"/>
              <a:t>qho</a:t>
            </a:r>
            <a:r>
              <a:rPr lang="en-US" sz="1200" i="1" dirty="0"/>
              <a:t> </a:t>
            </a:r>
            <a:r>
              <a:rPr lang="en-US" sz="1200" i="1" dirty="0" err="1"/>
              <a:t>tseem</a:t>
            </a:r>
            <a:r>
              <a:rPr lang="en-US" sz="1200" i="1" dirty="0"/>
              <a:t> </a:t>
            </a:r>
            <a:r>
              <a:rPr lang="en-US" sz="1200" i="1" dirty="0" err="1"/>
              <a:t>ceeb</a:t>
            </a:r>
            <a:r>
              <a:rPr lang="en-US" sz="1200" i="1" dirty="0"/>
              <a:t> </a:t>
            </a:r>
            <a:r>
              <a:rPr lang="en-US" sz="1200" i="1" dirty="0" err="1"/>
              <a:t>uas</a:t>
            </a:r>
            <a:r>
              <a:rPr lang="en-US" sz="1200" i="1" dirty="0"/>
              <a:t> </a:t>
            </a:r>
            <a:r>
              <a:rPr lang="en-US" sz="1200" i="1" dirty="0" err="1"/>
              <a:t>cov</a:t>
            </a:r>
            <a:r>
              <a:rPr lang="en-US" sz="1200" i="1" dirty="0"/>
              <a:t> </a:t>
            </a:r>
            <a:r>
              <a:rPr lang="en-US" sz="1200" i="1" dirty="0" err="1"/>
              <a:t>tswv</a:t>
            </a:r>
            <a:r>
              <a:rPr lang="en-US" sz="1200" i="1" dirty="0"/>
              <a:t> </a:t>
            </a:r>
            <a:r>
              <a:rPr lang="en-US" sz="1200" i="1" dirty="0" err="1"/>
              <a:t>cuab</a:t>
            </a:r>
            <a:r>
              <a:rPr lang="en-US" sz="1200" i="1" dirty="0"/>
              <a:t> </a:t>
            </a:r>
            <a:r>
              <a:rPr lang="en-US" sz="1200" i="1" dirty="0" err="1"/>
              <a:t>yuav</a:t>
            </a:r>
            <a:r>
              <a:rPr lang="en-US" sz="1200" i="1" dirty="0"/>
              <a:t> </a:t>
            </a:r>
            <a:r>
              <a:rPr lang="en-US" sz="1200" i="1" dirty="0" err="1"/>
              <a:t>tsum</a:t>
            </a:r>
            <a:r>
              <a:rPr lang="en-US" sz="1200" i="1" dirty="0"/>
              <a:t> tau </a:t>
            </a:r>
            <a:r>
              <a:rPr lang="en-US" sz="1200" i="1" dirty="0" err="1"/>
              <a:t>nyeem</a:t>
            </a:r>
            <a:r>
              <a:rPr lang="en-US" sz="1200" i="1" dirty="0"/>
              <a:t> </a:t>
            </a:r>
            <a:r>
              <a:rPr lang="en-US" sz="1200" i="1" dirty="0" err="1"/>
              <a:t>thiab</a:t>
            </a:r>
            <a:r>
              <a:rPr lang="en-US" sz="1200" i="1" dirty="0"/>
              <a:t> </a:t>
            </a:r>
            <a:r>
              <a:rPr lang="en-US" sz="1200" i="1" dirty="0" err="1"/>
              <a:t>khaws</a:t>
            </a:r>
            <a:r>
              <a:rPr lang="en-US" sz="1200" i="1" dirty="0"/>
              <a:t> </a:t>
            </a:r>
            <a:r>
              <a:rPr lang="en-US" sz="1200" i="1" dirty="0" err="1"/>
              <a:t>tsab</a:t>
            </a:r>
            <a:r>
              <a:rPr lang="en-US" sz="1200" i="1" dirty="0"/>
              <a:t> </a:t>
            </a:r>
            <a:r>
              <a:rPr lang="en-US" sz="1200" i="1" dirty="0" err="1"/>
              <a:t>ntawv</a:t>
            </a:r>
            <a:r>
              <a:rPr lang="en-US" sz="1200" i="1" dirty="0"/>
              <a:t> no </a:t>
            </a:r>
            <a:r>
              <a:rPr lang="en-US" sz="1200" i="1" dirty="0" err="1"/>
              <a:t>cia</a:t>
            </a:r>
            <a:r>
              <a:rPr lang="en-US" sz="1200" i="1" dirty="0"/>
              <a:t> tau </a:t>
            </a:r>
            <a:r>
              <a:rPr lang="en-US" sz="1200" i="1" dirty="0" err="1"/>
              <a:t>saib</a:t>
            </a:r>
            <a:r>
              <a:rPr lang="en-US" sz="1200" i="1" dirty="0"/>
              <a:t> </a:t>
            </a:r>
            <a:r>
              <a:rPr lang="en-US" sz="1200" i="1" dirty="0" err="1"/>
              <a:t>ua</a:t>
            </a:r>
            <a:r>
              <a:rPr lang="en-US" sz="1200" i="1" dirty="0"/>
              <a:t> </a:t>
            </a:r>
            <a:r>
              <a:rPr lang="en-US" sz="1200" i="1" dirty="0" err="1"/>
              <a:t>pov</a:t>
            </a:r>
            <a:r>
              <a:rPr lang="en-US" sz="1200" i="1" dirty="0"/>
              <a:t> </a:t>
            </a:r>
            <a:r>
              <a:rPr lang="en-US" sz="1200" i="1" dirty="0" err="1"/>
              <a:t>thawj</a:t>
            </a:r>
            <a:r>
              <a:rPr lang="en-US" sz="1200" i="1" dirty="0"/>
              <a:t>.</a:t>
            </a:r>
          </a:p>
          <a:p>
            <a:pPr algn="l"/>
            <a:r>
              <a:rPr lang="en-US" dirty="0"/>
              <a:t>•</a:t>
            </a:r>
            <a:r>
              <a:rPr lang="en-US" dirty="0" smtClean="0"/>
              <a:t> </a:t>
            </a:r>
            <a:r>
              <a:rPr lang="en-US" sz="1200" dirty="0" smtClean="0"/>
              <a:t> </a:t>
            </a:r>
            <a:r>
              <a:rPr lang="en-US" sz="1200" dirty="0" err="1" smtClean="0"/>
              <a:t>Cov</a:t>
            </a:r>
            <a:r>
              <a:rPr lang="en-US" sz="1200" dirty="0" smtClean="0"/>
              <a:t> </a:t>
            </a:r>
            <a:r>
              <a:rPr lang="en-US" sz="1200" dirty="0" err="1"/>
              <a:t>ntawv</a:t>
            </a:r>
            <a:r>
              <a:rPr lang="en-US" sz="1200" dirty="0"/>
              <a:t> </a:t>
            </a:r>
            <a:r>
              <a:rPr lang="en-US" sz="1200" dirty="0" err="1"/>
              <a:t>rov</a:t>
            </a:r>
            <a:r>
              <a:rPr lang="en-US" sz="1200" dirty="0"/>
              <a:t> </a:t>
            </a:r>
            <a:r>
              <a:rPr lang="en-US" sz="1200" dirty="0" err="1"/>
              <a:t>txuas</a:t>
            </a:r>
            <a:r>
              <a:rPr lang="en-US" sz="1200" dirty="0"/>
              <a:t> </a:t>
            </a:r>
            <a:r>
              <a:rPr lang="en-US" sz="1200" dirty="0" err="1"/>
              <a:t>sij</a:t>
            </a:r>
            <a:r>
              <a:rPr lang="en-US" sz="1200" dirty="0"/>
              <a:t> </a:t>
            </a:r>
            <a:r>
              <a:rPr lang="en-US" sz="1200" dirty="0" err="1"/>
              <a:t>hawm</a:t>
            </a:r>
            <a:r>
              <a:rPr lang="en-US" sz="1200" dirty="0"/>
              <a:t> </a:t>
            </a:r>
            <a:r>
              <a:rPr lang="en-US" sz="1200" dirty="0" err="1"/>
              <a:t>dua</a:t>
            </a:r>
            <a:r>
              <a:rPr lang="en-US" sz="1200" dirty="0"/>
              <a:t> </a:t>
            </a:r>
            <a:r>
              <a:rPr lang="en-US" sz="1200" dirty="0" err="1"/>
              <a:t>tshiab</a:t>
            </a:r>
            <a:r>
              <a:rPr lang="en-US" sz="1200" dirty="0"/>
              <a:t> </a:t>
            </a:r>
            <a:r>
              <a:rPr lang="en-US" sz="1200" dirty="0" err="1"/>
              <a:t>raug</a:t>
            </a:r>
            <a:r>
              <a:rPr lang="en-US" sz="1200" dirty="0"/>
              <a:t> </a:t>
            </a:r>
            <a:r>
              <a:rPr lang="en-US" sz="1200" dirty="0" err="1"/>
              <a:t>cai</a:t>
            </a:r>
            <a:r>
              <a:rPr lang="en-US" sz="1200" dirty="0"/>
              <a:t> </a:t>
            </a:r>
            <a:r>
              <a:rPr lang="en-US" sz="1200" dirty="0" err="1"/>
              <a:t>yuav</a:t>
            </a:r>
            <a:r>
              <a:rPr lang="en-US" sz="1200" dirty="0"/>
              <a:t> </a:t>
            </a:r>
            <a:r>
              <a:rPr lang="en-US" sz="1200" dirty="0" err="1"/>
              <a:t>raug</a:t>
            </a:r>
            <a:r>
              <a:rPr lang="en-US" sz="1200" dirty="0"/>
              <a:t> </a:t>
            </a:r>
            <a:r>
              <a:rPr lang="en-US" sz="1200" dirty="0" err="1"/>
              <a:t>xa</a:t>
            </a:r>
            <a:r>
              <a:rPr lang="en-US" sz="1200" dirty="0"/>
              <a:t> </a:t>
            </a:r>
            <a:r>
              <a:rPr lang="en-US" sz="1200" dirty="0" err="1"/>
              <a:t>pais</a:t>
            </a:r>
            <a:r>
              <a:rPr lang="en-US" sz="1200" dirty="0"/>
              <a:t> </a:t>
            </a:r>
            <a:r>
              <a:rPr lang="en-US" sz="1200" dirty="0" err="1"/>
              <a:t>xab</a:t>
            </a:r>
            <a:r>
              <a:rPr lang="en-US" sz="1200" dirty="0"/>
              <a:t> </a:t>
            </a:r>
            <a:r>
              <a:rPr lang="en-US" sz="1200" dirty="0" err="1"/>
              <a:t>nis</a:t>
            </a:r>
            <a:r>
              <a:rPr lang="en-US" sz="1200" dirty="0"/>
              <a:t> </a:t>
            </a:r>
            <a:r>
              <a:rPr lang="en-US" sz="1200" dirty="0" err="1"/>
              <a:t>tuaj</a:t>
            </a:r>
            <a:r>
              <a:rPr lang="en-US" sz="1200" dirty="0"/>
              <a:t> </a:t>
            </a:r>
            <a:r>
              <a:rPr lang="en-US" sz="1200" dirty="0" err="1"/>
              <a:t>mus</a:t>
            </a:r>
            <a:r>
              <a:rPr lang="en-US" sz="1200" dirty="0"/>
              <a:t> </a:t>
            </a:r>
            <a:r>
              <a:rPr lang="en-US" sz="1200" dirty="0" err="1"/>
              <a:t>khwv</a:t>
            </a:r>
            <a:r>
              <a:rPr lang="en-US" sz="1200" dirty="0"/>
              <a:t> </a:t>
            </a:r>
            <a:r>
              <a:rPr lang="en-US" sz="1200" dirty="0" err="1"/>
              <a:t>yees</a:t>
            </a:r>
            <a:r>
              <a:rPr lang="en-US" sz="1200" dirty="0"/>
              <a:t> li 45 </a:t>
            </a:r>
            <a:r>
              <a:rPr lang="en-US" sz="1200" dirty="0" err="1"/>
              <a:t>hnub</a:t>
            </a:r>
            <a:r>
              <a:rPr lang="en-US" sz="1200" dirty="0"/>
              <a:t> </a:t>
            </a:r>
            <a:r>
              <a:rPr lang="en-US" sz="1200" dirty="0" err="1"/>
              <a:t>ua</a:t>
            </a:r>
            <a:r>
              <a:rPr lang="en-US" sz="1200" dirty="0"/>
              <a:t> </a:t>
            </a:r>
            <a:r>
              <a:rPr lang="en-US" sz="1200" dirty="0" err="1"/>
              <a:t>ntej</a:t>
            </a:r>
            <a:r>
              <a:rPr lang="en-US" sz="1200" dirty="0"/>
              <a:t> </a:t>
            </a:r>
            <a:r>
              <a:rPr lang="en-US" sz="1200" dirty="0" err="1"/>
              <a:t>yuav</a:t>
            </a:r>
            <a:r>
              <a:rPr lang="en-US" sz="1200" dirty="0"/>
              <a:t> </a:t>
            </a:r>
            <a:r>
              <a:rPr lang="en-US" sz="1200" dirty="0" err="1"/>
              <a:t>txog</a:t>
            </a:r>
            <a:r>
              <a:rPr lang="en-US" sz="1200" dirty="0"/>
              <a:t> </a:t>
            </a:r>
            <a:r>
              <a:rPr lang="en-US" sz="1200" dirty="0" err="1"/>
              <a:t>hnub</a:t>
            </a:r>
            <a:r>
              <a:rPr lang="en-US" sz="1200" dirty="0"/>
              <a:t> </a:t>
            </a:r>
            <a:r>
              <a:rPr lang="en-US" sz="1200" dirty="0" err="1"/>
              <a:t>rov</a:t>
            </a:r>
            <a:r>
              <a:rPr lang="en-US" sz="1200" dirty="0"/>
              <a:t> </a:t>
            </a:r>
            <a:r>
              <a:rPr lang="en-US" sz="1200" dirty="0" err="1" smtClean="0"/>
              <a:t>txuas</a:t>
            </a:r>
            <a:r>
              <a:rPr lang="en-US" sz="1200" dirty="0" smtClean="0"/>
              <a:t> </a:t>
            </a:r>
            <a:r>
              <a:rPr lang="en-US" sz="1200" dirty="0" err="1" smtClean="0"/>
              <a:t>sij</a:t>
            </a:r>
            <a:r>
              <a:rPr lang="en-US" sz="1200" dirty="0" smtClean="0"/>
              <a:t> </a:t>
            </a:r>
            <a:r>
              <a:rPr lang="en-US" sz="1200" dirty="0" err="1"/>
              <a:t>hawm</a:t>
            </a:r>
            <a:r>
              <a:rPr lang="en-US" sz="1200" dirty="0"/>
              <a:t> </a:t>
            </a:r>
            <a:r>
              <a:rPr lang="en-US" sz="1200" dirty="0" err="1"/>
              <a:t>dua</a:t>
            </a:r>
            <a:r>
              <a:rPr lang="en-US" sz="1200" dirty="0"/>
              <a:t> </a:t>
            </a:r>
            <a:r>
              <a:rPr lang="en-US" sz="1200" dirty="0" err="1"/>
              <a:t>tshiab</a:t>
            </a:r>
            <a:r>
              <a:rPr lang="en-US" sz="1200" dirty="0"/>
              <a:t> (</a:t>
            </a:r>
            <a:r>
              <a:rPr lang="en-US" sz="1200" dirty="0" err="1"/>
              <a:t>ib</a:t>
            </a:r>
            <a:r>
              <a:rPr lang="en-US" sz="1200" dirty="0"/>
              <a:t> </a:t>
            </a:r>
            <a:r>
              <a:rPr lang="en-US" sz="1200" dirty="0" err="1"/>
              <a:t>txwm</a:t>
            </a:r>
            <a:r>
              <a:rPr lang="en-US" sz="1200" dirty="0"/>
              <a:t> </a:t>
            </a:r>
            <a:r>
              <a:rPr lang="en-US" sz="1200" dirty="0" err="1"/>
              <a:t>yeej</a:t>
            </a:r>
            <a:r>
              <a:rPr lang="en-US" sz="1200" dirty="0"/>
              <a:t> </a:t>
            </a:r>
            <a:r>
              <a:rPr lang="en-US" sz="1200" dirty="0" err="1"/>
              <a:t>ua</a:t>
            </a:r>
            <a:r>
              <a:rPr lang="en-US" sz="1200" dirty="0"/>
              <a:t> li no).</a:t>
            </a:r>
          </a:p>
          <a:p>
            <a:pPr algn="l"/>
            <a:r>
              <a:rPr lang="en-US" dirty="0" smtClean="0"/>
              <a:t>•</a:t>
            </a:r>
            <a:r>
              <a:rPr lang="en-US" sz="1200" dirty="0" smtClean="0"/>
              <a:t> </a:t>
            </a:r>
            <a:r>
              <a:rPr lang="en-US" sz="1200" dirty="0" err="1"/>
              <a:t>Cov</a:t>
            </a:r>
            <a:r>
              <a:rPr lang="en-US" sz="1200" dirty="0"/>
              <a:t> </a:t>
            </a:r>
            <a:r>
              <a:rPr lang="en-US" sz="1200" dirty="0" err="1"/>
              <a:t>tswv</a:t>
            </a:r>
            <a:r>
              <a:rPr lang="en-US" sz="1200" dirty="0"/>
              <a:t> </a:t>
            </a:r>
            <a:r>
              <a:rPr lang="en-US" sz="1200" dirty="0" err="1"/>
              <a:t>cuab</a:t>
            </a:r>
            <a:r>
              <a:rPr lang="en-US" sz="1200" dirty="0"/>
              <a:t> </a:t>
            </a:r>
            <a:r>
              <a:rPr lang="en-US" sz="1200" dirty="0" err="1"/>
              <a:t>kuj</a:t>
            </a:r>
            <a:r>
              <a:rPr lang="en-US" sz="1200" dirty="0"/>
              <a:t> </a:t>
            </a:r>
            <a:r>
              <a:rPr lang="en-US" sz="1200" dirty="0" err="1"/>
              <a:t>tseem</a:t>
            </a:r>
            <a:r>
              <a:rPr lang="en-US" sz="1200" dirty="0"/>
              <a:t> </a:t>
            </a:r>
            <a:r>
              <a:rPr lang="en-US" sz="1200" dirty="0" err="1"/>
              <a:t>yuav</a:t>
            </a:r>
            <a:r>
              <a:rPr lang="en-US" sz="1200" dirty="0"/>
              <a:t> </a:t>
            </a:r>
            <a:r>
              <a:rPr lang="en-US" sz="1200" dirty="0" smtClean="0"/>
              <a:t>tau </a:t>
            </a:r>
            <a:r>
              <a:rPr lang="en-US" sz="1200" dirty="0" err="1"/>
              <a:t>txais</a:t>
            </a:r>
            <a:r>
              <a:rPr lang="en-US" sz="1200" dirty="0"/>
              <a:t> email/</a:t>
            </a:r>
            <a:r>
              <a:rPr lang="en-US" sz="1200" dirty="0" err="1"/>
              <a:t>sau</a:t>
            </a:r>
            <a:r>
              <a:rPr lang="en-US" sz="1200" dirty="0"/>
              <a:t> </a:t>
            </a:r>
            <a:r>
              <a:rPr lang="en-US" sz="1200" dirty="0" err="1"/>
              <a:t>ntawv</a:t>
            </a:r>
            <a:r>
              <a:rPr lang="en-US" sz="1200" dirty="0"/>
              <a:t> </a:t>
            </a:r>
            <a:r>
              <a:rPr lang="en-US" sz="1200" dirty="0" err="1"/>
              <a:t>xa</a:t>
            </a:r>
            <a:r>
              <a:rPr lang="en-US" sz="1200" dirty="0"/>
              <a:t> </a:t>
            </a:r>
            <a:r>
              <a:rPr lang="en-US" sz="1200" dirty="0" err="1"/>
              <a:t>hauv</a:t>
            </a:r>
            <a:r>
              <a:rPr lang="en-US" sz="1200" dirty="0"/>
              <a:t> </a:t>
            </a:r>
            <a:r>
              <a:rPr lang="en-US" sz="1200" dirty="0" err="1"/>
              <a:t>xov</a:t>
            </a:r>
            <a:r>
              <a:rPr lang="en-US" sz="1200" dirty="0"/>
              <a:t> </a:t>
            </a:r>
            <a:r>
              <a:rPr lang="en-US" sz="1200" dirty="0" err="1"/>
              <a:t>tooj</a:t>
            </a:r>
            <a:r>
              <a:rPr lang="en-US" sz="1200" dirty="0"/>
              <a:t> </a:t>
            </a:r>
            <a:r>
              <a:rPr lang="en-US" sz="1200" dirty="0" err="1"/>
              <a:t>thaum</a:t>
            </a:r>
            <a:r>
              <a:rPr lang="en-US" sz="1200" dirty="0"/>
              <a:t> </a:t>
            </a:r>
            <a:r>
              <a:rPr lang="en-US" sz="1200" dirty="0" err="1"/>
              <a:t>lub</a:t>
            </a:r>
            <a:r>
              <a:rPr lang="en-US" sz="1200" dirty="0"/>
              <a:t> </a:t>
            </a:r>
            <a:r>
              <a:rPr lang="en-US" sz="1200" dirty="0" err="1"/>
              <a:t>sij</a:t>
            </a:r>
            <a:r>
              <a:rPr lang="en-US" sz="1200" dirty="0"/>
              <a:t> </a:t>
            </a:r>
            <a:r>
              <a:rPr lang="en-US" sz="1200" dirty="0" err="1"/>
              <a:t>hawm</a:t>
            </a:r>
            <a:r>
              <a:rPr lang="en-US" sz="1200" dirty="0"/>
              <a:t> </a:t>
            </a:r>
            <a:r>
              <a:rPr lang="en-US" sz="1200" dirty="0" err="1" smtClean="0"/>
              <a:t>yuav</a:t>
            </a:r>
            <a:r>
              <a:rPr lang="en-US" sz="1200" dirty="0" smtClean="0"/>
              <a:t> </a:t>
            </a:r>
            <a:r>
              <a:rPr lang="en-US" sz="1200" dirty="0" err="1" smtClean="0"/>
              <a:t>txog</a:t>
            </a:r>
            <a:r>
              <a:rPr lang="en-US" sz="1200" dirty="0" smtClean="0"/>
              <a:t>  </a:t>
            </a:r>
            <a:r>
              <a:rPr lang="en-US" sz="1200" dirty="0" err="1"/>
              <a:t>txuas</a:t>
            </a:r>
            <a:r>
              <a:rPr lang="en-US" sz="1200" dirty="0"/>
              <a:t> </a:t>
            </a:r>
            <a:r>
              <a:rPr lang="en-US" sz="1200" dirty="0" err="1" smtClean="0"/>
              <a:t>sij</a:t>
            </a:r>
            <a:r>
              <a:rPr lang="en-US" sz="1200" dirty="0" smtClean="0"/>
              <a:t> </a:t>
            </a:r>
            <a:r>
              <a:rPr lang="en-US" sz="1200" dirty="0" err="1" smtClean="0"/>
              <a:t>hawm</a:t>
            </a:r>
            <a:r>
              <a:rPr lang="en-US" sz="1200" dirty="0" smtClean="0"/>
              <a:t> </a:t>
            </a:r>
            <a:r>
              <a:rPr lang="en-US" sz="1200" dirty="0" err="1"/>
              <a:t>dua</a:t>
            </a:r>
            <a:r>
              <a:rPr lang="en-US" sz="1200" dirty="0"/>
              <a:t> </a:t>
            </a:r>
            <a:r>
              <a:rPr lang="en-US" sz="1200" dirty="0" err="1"/>
              <a:t>tshiab</a:t>
            </a:r>
            <a:r>
              <a:rPr lang="en-US" sz="1200" dirty="0"/>
              <a:t> </a:t>
            </a:r>
            <a:r>
              <a:rPr lang="en-US" sz="1200" dirty="0" err="1"/>
              <a:t>thiab</a:t>
            </a:r>
            <a:r>
              <a:rPr lang="en-US" sz="1200" dirty="0"/>
              <a:t>.</a:t>
            </a:r>
          </a:p>
          <a:p>
            <a:pPr algn="l"/>
            <a:r>
              <a:rPr lang="en-US" sz="1200" dirty="0" smtClean="0"/>
              <a:t>	• </a:t>
            </a:r>
            <a:r>
              <a:rPr lang="en-US" sz="1200" dirty="0"/>
              <a:t>~90 </a:t>
            </a:r>
            <a:r>
              <a:rPr lang="en-US" sz="1200" dirty="0" err="1"/>
              <a:t>hnub</a:t>
            </a:r>
            <a:r>
              <a:rPr lang="en-US" sz="1200" dirty="0"/>
              <a:t> </a:t>
            </a:r>
            <a:r>
              <a:rPr lang="en-US" sz="1200" dirty="0" err="1"/>
              <a:t>ua</a:t>
            </a:r>
            <a:r>
              <a:rPr lang="en-US" sz="1200" dirty="0"/>
              <a:t> </a:t>
            </a:r>
            <a:r>
              <a:rPr lang="en-US" sz="1200" dirty="0" err="1"/>
              <a:t>ntej</a:t>
            </a:r>
            <a:r>
              <a:rPr lang="en-US" sz="1200" dirty="0"/>
              <a:t> </a:t>
            </a:r>
            <a:r>
              <a:rPr lang="en-US" sz="1200" dirty="0" err="1"/>
              <a:t>txog</a:t>
            </a:r>
            <a:r>
              <a:rPr lang="en-US" sz="1200" dirty="0"/>
              <a:t> </a:t>
            </a:r>
            <a:r>
              <a:rPr lang="en-US" sz="1200" dirty="0" err="1"/>
              <a:t>lawv</a:t>
            </a:r>
            <a:r>
              <a:rPr lang="en-US" sz="1200" dirty="0"/>
              <a:t> </a:t>
            </a:r>
            <a:r>
              <a:rPr lang="en-US" sz="1200" dirty="0" err="1"/>
              <a:t>hnub</a:t>
            </a:r>
            <a:r>
              <a:rPr lang="en-US" sz="1200" dirty="0"/>
              <a:t> </a:t>
            </a:r>
            <a:r>
              <a:rPr lang="en-US" sz="1200" dirty="0" err="1"/>
              <a:t>rov</a:t>
            </a:r>
            <a:r>
              <a:rPr lang="en-US" sz="1200" dirty="0"/>
              <a:t> </a:t>
            </a:r>
            <a:r>
              <a:rPr lang="en-US" sz="1200" dirty="0" err="1"/>
              <a:t>txuas</a:t>
            </a:r>
            <a:r>
              <a:rPr lang="en-US" sz="1200" dirty="0"/>
              <a:t> </a:t>
            </a:r>
            <a:r>
              <a:rPr lang="en-US" sz="1200" dirty="0" err="1"/>
              <a:t>sij</a:t>
            </a:r>
            <a:r>
              <a:rPr lang="en-US" sz="1200" dirty="0"/>
              <a:t> </a:t>
            </a:r>
            <a:r>
              <a:rPr lang="en-US" sz="1200" dirty="0" err="1"/>
              <a:t>hawm</a:t>
            </a:r>
            <a:r>
              <a:rPr lang="en-US" sz="1200" dirty="0"/>
              <a:t> </a:t>
            </a:r>
            <a:r>
              <a:rPr lang="en-US" sz="1200" dirty="0" err="1"/>
              <a:t>dua</a:t>
            </a:r>
            <a:r>
              <a:rPr lang="en-US" sz="1200" dirty="0"/>
              <a:t> </a:t>
            </a:r>
            <a:r>
              <a:rPr lang="en-US" sz="1200" dirty="0" err="1"/>
              <a:t>tshiab</a:t>
            </a:r>
            <a:r>
              <a:rPr lang="en-US" sz="1200" dirty="0"/>
              <a:t>, </a:t>
            </a:r>
            <a:r>
              <a:rPr lang="en-US" sz="1200" dirty="0" err="1"/>
              <a:t>cov</a:t>
            </a:r>
            <a:r>
              <a:rPr lang="en-US" sz="1200" dirty="0"/>
              <a:t> </a:t>
            </a:r>
            <a:r>
              <a:rPr lang="en-US" sz="1200" dirty="0" err="1"/>
              <a:t>tswv</a:t>
            </a:r>
            <a:r>
              <a:rPr lang="en-US" sz="1200" dirty="0"/>
              <a:t> </a:t>
            </a:r>
            <a:r>
              <a:rPr lang="en-US" sz="1200" dirty="0" err="1"/>
              <a:t>cuab</a:t>
            </a:r>
            <a:r>
              <a:rPr lang="en-US" sz="1200" dirty="0"/>
              <a:t> </a:t>
            </a:r>
            <a:r>
              <a:rPr lang="en-US" sz="1200" dirty="0" err="1"/>
              <a:t>yuav</a:t>
            </a:r>
            <a:r>
              <a:rPr lang="en-US" sz="1200" dirty="0"/>
              <a:t> tau </a:t>
            </a:r>
            <a:r>
              <a:rPr lang="en-US" sz="1200" dirty="0" err="1"/>
              <a:t>txais</a:t>
            </a:r>
            <a:r>
              <a:rPr lang="en-US" sz="1200" dirty="0"/>
              <a:t> </a:t>
            </a:r>
            <a:r>
              <a:rPr lang="en-US" sz="1200" dirty="0" err="1"/>
              <a:t>lus</a:t>
            </a:r>
            <a:r>
              <a:rPr lang="en-US" sz="1200" dirty="0"/>
              <a:t> </a:t>
            </a:r>
            <a:r>
              <a:rPr lang="en-US" sz="1200" dirty="0" err="1"/>
              <a:t>ceeb</a:t>
            </a:r>
            <a:r>
              <a:rPr lang="en-US" sz="1200" dirty="0"/>
              <a:t> </a:t>
            </a:r>
            <a:r>
              <a:rPr lang="en-US" sz="1200" dirty="0" err="1"/>
              <a:t>toom</a:t>
            </a:r>
            <a:r>
              <a:rPr lang="en-US" sz="1200" dirty="0"/>
              <a:t> </a:t>
            </a:r>
            <a:r>
              <a:rPr lang="en-US" sz="1200" dirty="0" err="1"/>
              <a:t>kom</a:t>
            </a:r>
            <a:r>
              <a:rPr lang="en-US" sz="1200" dirty="0"/>
              <a:t> </a:t>
            </a:r>
            <a:r>
              <a:rPr lang="en-US" sz="1200" dirty="0" err="1"/>
              <a:t>hloov</a:t>
            </a:r>
            <a:r>
              <a:rPr lang="en-US" sz="1200" dirty="0"/>
              <a:t> </a:t>
            </a:r>
            <a:r>
              <a:rPr lang="en-US" sz="1200" dirty="0" err="1"/>
              <a:t>kho</a:t>
            </a:r>
            <a:r>
              <a:rPr lang="en-US" sz="1200" dirty="0"/>
              <a:t> </a:t>
            </a:r>
            <a:r>
              <a:rPr lang="en-US" sz="1200" dirty="0" err="1"/>
              <a:t>lawv</a:t>
            </a:r>
            <a:r>
              <a:rPr lang="en-US" sz="1200" dirty="0"/>
              <a:t> </a:t>
            </a:r>
            <a:r>
              <a:rPr lang="en-US" sz="1200" dirty="0" err="1" smtClean="0"/>
              <a:t>cov</a:t>
            </a:r>
            <a:r>
              <a:rPr lang="en-US" sz="1200" dirty="0" smtClean="0"/>
              <a:t> chaw </a:t>
            </a:r>
            <a:r>
              <a:rPr lang="en-US" sz="1200" dirty="0" err="1"/>
              <a:t>nyob</a:t>
            </a:r>
            <a:r>
              <a:rPr lang="en-US" sz="1200" dirty="0"/>
              <a:t> </a:t>
            </a:r>
            <a:r>
              <a:rPr lang="en-US" sz="1200" dirty="0" err="1"/>
              <a:t>tshiab</a:t>
            </a:r>
            <a:r>
              <a:rPr lang="en-US" sz="1200" dirty="0"/>
              <a:t> </a:t>
            </a:r>
            <a:r>
              <a:rPr lang="en-US" sz="1200" dirty="0" err="1"/>
              <a:t>kom</a:t>
            </a:r>
            <a:r>
              <a:rPr lang="en-US" sz="1200" dirty="0"/>
              <a:t> </a:t>
            </a:r>
            <a:r>
              <a:rPr lang="en-US" sz="1200" dirty="0" err="1"/>
              <a:t>ntseeg</a:t>
            </a:r>
            <a:r>
              <a:rPr lang="en-US" sz="1200" dirty="0"/>
              <a:t> tau </a:t>
            </a:r>
            <a:r>
              <a:rPr lang="en-US" sz="1200" dirty="0" err="1"/>
              <a:t>tias</a:t>
            </a:r>
            <a:r>
              <a:rPr lang="en-US" sz="1200" dirty="0"/>
              <a:t> </a:t>
            </a:r>
            <a:r>
              <a:rPr lang="en-US" sz="1200" dirty="0" err="1"/>
              <a:t>lawv</a:t>
            </a:r>
            <a:r>
              <a:rPr lang="en-US" sz="1200" dirty="0"/>
              <a:t> tau </a:t>
            </a:r>
            <a:r>
              <a:rPr lang="en-US" sz="1200" dirty="0" err="1"/>
              <a:t>txais</a:t>
            </a:r>
            <a:r>
              <a:rPr lang="en-US" sz="1200" dirty="0"/>
              <a:t> </a:t>
            </a:r>
            <a:r>
              <a:rPr lang="en-US" sz="1200" dirty="0" err="1"/>
              <a:t>lawv</a:t>
            </a:r>
            <a:r>
              <a:rPr lang="en-US" sz="1200" dirty="0"/>
              <a:t> </a:t>
            </a:r>
            <a:r>
              <a:rPr lang="en-US" sz="1200" dirty="0" err="1"/>
              <a:t>daim</a:t>
            </a:r>
            <a:r>
              <a:rPr lang="en-US" sz="1200" dirty="0"/>
              <a:t> </a:t>
            </a:r>
            <a:r>
              <a:rPr lang="en-US" sz="1200" dirty="0" err="1"/>
              <a:t>ntawv</a:t>
            </a:r>
            <a:r>
              <a:rPr lang="en-US" sz="1200" dirty="0"/>
              <a:t> </a:t>
            </a:r>
            <a:r>
              <a:rPr lang="en-US" sz="1200" dirty="0" err="1"/>
              <a:t>rov</a:t>
            </a:r>
            <a:r>
              <a:rPr lang="en-US" sz="1200" dirty="0"/>
              <a:t> </a:t>
            </a:r>
            <a:r>
              <a:rPr lang="en-US" sz="1200" dirty="0" err="1"/>
              <a:t>txuas</a:t>
            </a:r>
            <a:r>
              <a:rPr lang="en-US" sz="1200" dirty="0"/>
              <a:t> </a:t>
            </a:r>
            <a:r>
              <a:rPr lang="en-US" sz="1200" dirty="0" err="1"/>
              <a:t>sij</a:t>
            </a:r>
            <a:r>
              <a:rPr lang="en-US" sz="1200" dirty="0"/>
              <a:t> </a:t>
            </a:r>
            <a:r>
              <a:rPr lang="en-US" sz="1200" dirty="0" err="1"/>
              <a:t>hawm</a:t>
            </a:r>
            <a:r>
              <a:rPr lang="en-US" sz="1200" dirty="0"/>
              <a:t> </a:t>
            </a:r>
            <a:r>
              <a:rPr lang="en-US" sz="1200" dirty="0" err="1"/>
              <a:t>dua</a:t>
            </a:r>
            <a:r>
              <a:rPr lang="en-US" sz="1200" dirty="0"/>
              <a:t> </a:t>
            </a:r>
            <a:r>
              <a:rPr lang="en-US" sz="1200" dirty="0" err="1"/>
              <a:t>tshiab</a:t>
            </a:r>
            <a:r>
              <a:rPr lang="en-US" sz="1200" dirty="0"/>
              <a:t> </a:t>
            </a:r>
            <a:r>
              <a:rPr lang="en-US" sz="1200" dirty="0" err="1"/>
              <a:t>hauv</a:t>
            </a:r>
            <a:r>
              <a:rPr lang="en-US" sz="1200" dirty="0"/>
              <a:t> </a:t>
            </a:r>
            <a:r>
              <a:rPr lang="en-US" sz="1200" dirty="0" err="1"/>
              <a:t>kev</a:t>
            </a:r>
            <a:r>
              <a:rPr lang="en-US" sz="1200" dirty="0"/>
              <a:t> </a:t>
            </a:r>
            <a:r>
              <a:rPr lang="en-US" sz="1200" dirty="0" err="1"/>
              <a:t>xa</a:t>
            </a:r>
            <a:r>
              <a:rPr lang="en-US" sz="1200" dirty="0"/>
              <a:t> </a:t>
            </a:r>
            <a:r>
              <a:rPr lang="en-US" sz="1200" dirty="0" err="1"/>
              <a:t>pais</a:t>
            </a:r>
            <a:r>
              <a:rPr lang="en-US" sz="1200" dirty="0"/>
              <a:t> </a:t>
            </a:r>
            <a:r>
              <a:rPr lang="en-US" sz="1200" dirty="0" err="1"/>
              <a:t>xab</a:t>
            </a:r>
            <a:r>
              <a:rPr lang="en-US" sz="1200" dirty="0"/>
              <a:t> </a:t>
            </a:r>
            <a:r>
              <a:rPr lang="en-US" sz="1200" dirty="0" err="1"/>
              <a:t>nis</a:t>
            </a:r>
            <a:endParaRPr lang="en-US" sz="1200" dirty="0"/>
          </a:p>
          <a:p>
            <a:pPr algn="l"/>
            <a:r>
              <a:rPr lang="en-US" sz="1200" dirty="0" smtClean="0"/>
              <a:t>	• </a:t>
            </a:r>
            <a:r>
              <a:rPr lang="en-US" sz="1200" dirty="0"/>
              <a:t>~40 </a:t>
            </a:r>
            <a:r>
              <a:rPr lang="en-US" sz="1200" dirty="0" err="1"/>
              <a:t>hnub</a:t>
            </a:r>
            <a:r>
              <a:rPr lang="en-US" sz="1200" dirty="0"/>
              <a:t> </a:t>
            </a:r>
            <a:r>
              <a:rPr lang="en-US" sz="1200" dirty="0" err="1"/>
              <a:t>ua</a:t>
            </a:r>
            <a:r>
              <a:rPr lang="en-US" sz="1200" dirty="0"/>
              <a:t> </a:t>
            </a:r>
            <a:r>
              <a:rPr lang="en-US" sz="1200" dirty="0" err="1"/>
              <a:t>ntej</a:t>
            </a:r>
            <a:r>
              <a:rPr lang="en-US" sz="1200" dirty="0"/>
              <a:t> </a:t>
            </a:r>
            <a:r>
              <a:rPr lang="en-US" sz="1200" dirty="0" err="1"/>
              <a:t>txog</a:t>
            </a:r>
            <a:r>
              <a:rPr lang="en-US" sz="1200" dirty="0"/>
              <a:t> </a:t>
            </a:r>
            <a:r>
              <a:rPr lang="en-US" sz="1200" dirty="0" err="1"/>
              <a:t>lawv</a:t>
            </a:r>
            <a:r>
              <a:rPr lang="en-US" sz="1200" dirty="0"/>
              <a:t> </a:t>
            </a:r>
            <a:r>
              <a:rPr lang="en-US" sz="1200" dirty="0" err="1"/>
              <a:t>hnub</a:t>
            </a:r>
            <a:r>
              <a:rPr lang="en-US" sz="1200" dirty="0"/>
              <a:t> </a:t>
            </a:r>
            <a:r>
              <a:rPr lang="en-US" sz="1200" dirty="0" err="1"/>
              <a:t>rov</a:t>
            </a:r>
            <a:r>
              <a:rPr lang="en-US" sz="1200" dirty="0"/>
              <a:t> </a:t>
            </a:r>
            <a:r>
              <a:rPr lang="en-US" sz="1200" dirty="0" err="1"/>
              <a:t>txuas</a:t>
            </a:r>
            <a:r>
              <a:rPr lang="en-US" sz="1200" dirty="0"/>
              <a:t> </a:t>
            </a:r>
            <a:r>
              <a:rPr lang="en-US" sz="1200" dirty="0" err="1"/>
              <a:t>sij</a:t>
            </a:r>
            <a:r>
              <a:rPr lang="en-US" sz="1200" dirty="0"/>
              <a:t> </a:t>
            </a:r>
            <a:r>
              <a:rPr lang="en-US" sz="1200" dirty="0" err="1"/>
              <a:t>hawm</a:t>
            </a:r>
            <a:r>
              <a:rPr lang="en-US" sz="1200" dirty="0"/>
              <a:t> </a:t>
            </a:r>
            <a:r>
              <a:rPr lang="en-US" sz="1200" dirty="0" err="1"/>
              <a:t>dua</a:t>
            </a:r>
            <a:r>
              <a:rPr lang="en-US" sz="1200" dirty="0"/>
              <a:t> </a:t>
            </a:r>
            <a:r>
              <a:rPr lang="en-US" sz="1200" dirty="0" err="1"/>
              <a:t>tshiab</a:t>
            </a:r>
            <a:r>
              <a:rPr lang="en-US" sz="1200" dirty="0"/>
              <a:t>, </a:t>
            </a:r>
            <a:r>
              <a:rPr lang="en-US" sz="1200" dirty="0" err="1"/>
              <a:t>cov</a:t>
            </a:r>
            <a:r>
              <a:rPr lang="en-US" sz="1200" dirty="0"/>
              <a:t> </a:t>
            </a:r>
            <a:r>
              <a:rPr lang="en-US" sz="1200" dirty="0" err="1"/>
              <a:t>tswv</a:t>
            </a:r>
            <a:r>
              <a:rPr lang="en-US" sz="1200" dirty="0"/>
              <a:t> </a:t>
            </a:r>
            <a:r>
              <a:rPr lang="en-US" sz="1200" dirty="0" err="1"/>
              <a:t>cuab</a:t>
            </a:r>
            <a:r>
              <a:rPr lang="en-US" sz="1200" dirty="0"/>
              <a:t> </a:t>
            </a:r>
            <a:r>
              <a:rPr lang="en-US" sz="1200" dirty="0" err="1"/>
              <a:t>yuav</a:t>
            </a:r>
            <a:r>
              <a:rPr lang="en-US" sz="1200" dirty="0"/>
              <a:t> tau </a:t>
            </a:r>
            <a:r>
              <a:rPr lang="en-US" sz="1200" dirty="0" err="1"/>
              <a:t>txais</a:t>
            </a:r>
            <a:r>
              <a:rPr lang="en-US" sz="1200" dirty="0"/>
              <a:t> </a:t>
            </a:r>
            <a:r>
              <a:rPr lang="en-US" sz="1200" dirty="0" err="1"/>
              <a:t>lus</a:t>
            </a:r>
            <a:r>
              <a:rPr lang="en-US" sz="1200" dirty="0"/>
              <a:t> </a:t>
            </a:r>
            <a:r>
              <a:rPr lang="en-US" sz="1200" dirty="0" err="1"/>
              <a:t>ceeb</a:t>
            </a:r>
            <a:r>
              <a:rPr lang="en-US" sz="1200" dirty="0"/>
              <a:t> </a:t>
            </a:r>
            <a:r>
              <a:rPr lang="en-US" sz="1200" dirty="0" err="1"/>
              <a:t>toom</a:t>
            </a:r>
            <a:r>
              <a:rPr lang="en-US" sz="1200" dirty="0"/>
              <a:t> </a:t>
            </a:r>
            <a:r>
              <a:rPr lang="en-US" sz="1200" dirty="0" err="1"/>
              <a:t>kom</a:t>
            </a:r>
            <a:r>
              <a:rPr lang="en-US" sz="1200" dirty="0"/>
              <a:t> </a:t>
            </a:r>
            <a:r>
              <a:rPr lang="en-US" sz="1200" dirty="0" err="1"/>
              <a:t>rov</a:t>
            </a:r>
            <a:r>
              <a:rPr lang="en-US" sz="1200" dirty="0"/>
              <a:t> </a:t>
            </a:r>
            <a:r>
              <a:rPr lang="en-US" sz="1200" dirty="0" err="1"/>
              <a:t>txuas</a:t>
            </a:r>
            <a:r>
              <a:rPr lang="en-US" sz="1200" dirty="0"/>
              <a:t> </a:t>
            </a:r>
            <a:r>
              <a:rPr lang="en-US" sz="1200" dirty="0" err="1"/>
              <a:t>sij</a:t>
            </a:r>
            <a:r>
              <a:rPr lang="en-US" sz="1200" dirty="0"/>
              <a:t> </a:t>
            </a:r>
            <a:r>
              <a:rPr lang="en-US" sz="1200" dirty="0" err="1" smtClean="0"/>
              <a:t>hawm</a:t>
            </a:r>
            <a:r>
              <a:rPr lang="en-US" sz="1200" dirty="0" smtClean="0"/>
              <a:t> </a:t>
            </a:r>
            <a:r>
              <a:rPr lang="en-US" sz="1200" dirty="0" err="1" smtClean="0"/>
              <a:t>dua</a:t>
            </a:r>
            <a:r>
              <a:rPr lang="en-US" sz="1200" dirty="0" smtClean="0"/>
              <a:t> </a:t>
            </a:r>
            <a:r>
              <a:rPr lang="en-US" sz="1200" dirty="0" err="1"/>
              <a:t>tshiab</a:t>
            </a:r>
            <a:r>
              <a:rPr lang="en-US" sz="1200" dirty="0"/>
              <a:t> </a:t>
            </a:r>
            <a:r>
              <a:rPr lang="en-US" sz="1200" dirty="0" err="1"/>
              <a:t>txhawm</a:t>
            </a:r>
            <a:r>
              <a:rPr lang="en-US" sz="1200" dirty="0"/>
              <a:t> </a:t>
            </a:r>
            <a:r>
              <a:rPr lang="en-US" sz="1200" dirty="0" err="1"/>
              <a:t>rau</a:t>
            </a:r>
            <a:r>
              <a:rPr lang="en-US" sz="1200" dirty="0"/>
              <a:t> </a:t>
            </a:r>
            <a:r>
              <a:rPr lang="en-US" sz="1200" dirty="0" err="1"/>
              <a:t>txhawb</a:t>
            </a:r>
            <a:r>
              <a:rPr lang="en-US" sz="1200" dirty="0"/>
              <a:t> </a:t>
            </a:r>
            <a:r>
              <a:rPr lang="en-US" sz="1200" dirty="0" err="1"/>
              <a:t>daim</a:t>
            </a:r>
            <a:r>
              <a:rPr lang="en-US" sz="1200" dirty="0"/>
              <a:t> </a:t>
            </a:r>
            <a:r>
              <a:rPr lang="en-US" sz="1200" dirty="0" err="1"/>
              <a:t>ntawv</a:t>
            </a:r>
            <a:r>
              <a:rPr lang="en-US" sz="1200" dirty="0"/>
              <a:t> </a:t>
            </a:r>
            <a:r>
              <a:rPr lang="en-US" sz="1200" dirty="0" err="1"/>
              <a:t>rov</a:t>
            </a:r>
            <a:r>
              <a:rPr lang="en-US" sz="1200" dirty="0"/>
              <a:t> </a:t>
            </a:r>
            <a:r>
              <a:rPr lang="en-US" sz="1200" dirty="0" err="1"/>
              <a:t>txuas</a:t>
            </a:r>
            <a:r>
              <a:rPr lang="en-US" sz="1200" dirty="0"/>
              <a:t> </a:t>
            </a:r>
            <a:r>
              <a:rPr lang="en-US" sz="1200" dirty="0" err="1"/>
              <a:t>sij</a:t>
            </a:r>
            <a:r>
              <a:rPr lang="en-US" sz="1200" dirty="0"/>
              <a:t> </a:t>
            </a:r>
            <a:r>
              <a:rPr lang="en-US" sz="1200" dirty="0" err="1"/>
              <a:t>hawm</a:t>
            </a:r>
            <a:r>
              <a:rPr lang="en-US" sz="1200" dirty="0"/>
              <a:t> </a:t>
            </a:r>
            <a:r>
              <a:rPr lang="en-US" sz="1200" dirty="0" err="1"/>
              <a:t>dua</a:t>
            </a:r>
            <a:r>
              <a:rPr lang="en-US" sz="1200" dirty="0"/>
              <a:t> </a:t>
            </a:r>
            <a:r>
              <a:rPr lang="en-US" sz="1200" dirty="0" err="1"/>
              <a:t>tshiab</a:t>
            </a:r>
            <a:r>
              <a:rPr lang="en-US" sz="1200" dirty="0"/>
              <a:t>.</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6" name="TextBox 5"/>
          <p:cNvSpPr txBox="1"/>
          <p:nvPr/>
        </p:nvSpPr>
        <p:spPr>
          <a:xfrm>
            <a:off x="1654228" y="897769"/>
            <a:ext cx="7740981" cy="461665"/>
          </a:xfrm>
          <a:prstGeom prst="rect">
            <a:avLst/>
          </a:prstGeom>
          <a:noFill/>
        </p:spPr>
        <p:txBody>
          <a:bodyPr wrap="square" rtlCol="0">
            <a:spAutoFit/>
          </a:bodyPr>
          <a:lstStyle/>
          <a:p>
            <a:r>
              <a:rPr lang="en-US" sz="2400" dirty="0">
                <a:solidFill>
                  <a:srgbClr val="F7941D"/>
                </a:solidFill>
                <a:latin typeface="Century Gothic" panose="020B0502020202020204" pitchFamily="34" charset="0"/>
              </a:rPr>
              <a:t>Public Health Unwinding</a:t>
            </a:r>
          </a:p>
        </p:txBody>
      </p:sp>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31436791"/>
      </p:ext>
    </p:extLst>
  </p:cSld>
  <p:clrMapOvr>
    <a:masterClrMapping/>
  </p:clrMapOvr>
  <mc:AlternateContent xmlns:mc="http://schemas.openxmlformats.org/markup-compatibility/2006">
    <mc:Choice xmlns:p14="http://schemas.microsoft.com/office/powerpoint/2010/main" Requires="p14">
      <p:transition spd="slow" p14:dur="2000" advTm="145090"/>
    </mc:Choice>
    <mc:Fallback>
      <p:transition spd="slow" advTm="145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6950BFC3-D8DA-4A85-94F7-54DA5524770B}">
      <p188:commentRel xmlns="" xmlns:p188="http://schemas.microsoft.com/office/powerpoint/2018/8/main" r:id="rId7"/>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685" y="1764235"/>
            <a:ext cx="10637241" cy="5093765"/>
          </a:xfrm>
        </p:spPr>
        <p:txBody>
          <a:bodyPr>
            <a:noAutofit/>
          </a:bodyPr>
          <a:lstStyle/>
          <a:p>
            <a:r>
              <a:rPr lang="en-US" b="1" i="1" dirty="0" err="1"/>
              <a:t>Cov</a:t>
            </a:r>
            <a:r>
              <a:rPr lang="en-US" b="1" i="1" dirty="0"/>
              <a:t> </a:t>
            </a:r>
            <a:r>
              <a:rPr lang="en-US" b="1" i="1" dirty="0" err="1"/>
              <a:t>kev</a:t>
            </a:r>
            <a:r>
              <a:rPr lang="en-US" b="1" i="1" dirty="0"/>
              <a:t> </a:t>
            </a:r>
            <a:r>
              <a:rPr lang="en-US" b="1" i="1" dirty="0" err="1"/>
              <a:t>cuam</a:t>
            </a:r>
            <a:r>
              <a:rPr lang="en-US" b="1" i="1" dirty="0"/>
              <a:t> </a:t>
            </a:r>
            <a:r>
              <a:rPr lang="en-US" b="1" i="1" dirty="0" err="1"/>
              <a:t>tshuam</a:t>
            </a:r>
            <a:r>
              <a:rPr lang="en-US" b="1" i="1" dirty="0"/>
              <a:t> </a:t>
            </a:r>
            <a:r>
              <a:rPr lang="en-US" b="1" i="1" dirty="0" err="1"/>
              <a:t>loj</a:t>
            </a:r>
            <a:r>
              <a:rPr lang="en-US" b="1" i="1" dirty="0"/>
              <a:t> </a:t>
            </a:r>
            <a:r>
              <a:rPr lang="en-US" b="1" i="1" dirty="0" err="1"/>
              <a:t>rau</a:t>
            </a:r>
            <a:r>
              <a:rPr lang="en-US" b="1" i="1" dirty="0"/>
              <a:t> </a:t>
            </a:r>
            <a:r>
              <a:rPr lang="en-US" b="1" i="1" dirty="0" err="1"/>
              <a:t>peb</a:t>
            </a:r>
            <a:r>
              <a:rPr lang="en-US" b="1" i="1" dirty="0"/>
              <a:t> </a:t>
            </a:r>
            <a:r>
              <a:rPr lang="en-US" b="1" i="1" dirty="0" err="1"/>
              <a:t>lub</a:t>
            </a:r>
            <a:r>
              <a:rPr lang="en-US" b="1" i="1" dirty="0"/>
              <a:t> </a:t>
            </a:r>
            <a:r>
              <a:rPr lang="en-US" b="1" i="1" dirty="0" err="1"/>
              <a:t>zej</a:t>
            </a:r>
            <a:r>
              <a:rPr lang="en-US" b="1" i="1" dirty="0"/>
              <a:t> </a:t>
            </a:r>
            <a:r>
              <a:rPr lang="en-US" b="1" i="1" dirty="0" err="1"/>
              <a:t>zog</a:t>
            </a:r>
            <a:endParaRPr lang="en-US" b="1" i="1" dirty="0"/>
          </a:p>
          <a:p>
            <a:r>
              <a:rPr lang="en-US" b="1" i="1" dirty="0"/>
              <a:t>Kev </a:t>
            </a:r>
            <a:r>
              <a:rPr lang="en-US" b="1" i="1" dirty="0" err="1"/>
              <a:t>npaj</a:t>
            </a:r>
            <a:r>
              <a:rPr lang="en-US" b="1" i="1" dirty="0"/>
              <a:t> </a:t>
            </a:r>
            <a:r>
              <a:rPr lang="en-US" b="1" i="1" dirty="0" err="1"/>
              <a:t>rau</a:t>
            </a:r>
            <a:r>
              <a:rPr lang="en-US" b="1" i="1" dirty="0"/>
              <a:t> </a:t>
            </a:r>
            <a:r>
              <a:rPr lang="en-US" b="1" i="1" dirty="0" err="1"/>
              <a:t>kev</a:t>
            </a:r>
            <a:r>
              <a:rPr lang="en-US" b="1" i="1" dirty="0"/>
              <a:t> </a:t>
            </a:r>
            <a:r>
              <a:rPr lang="en-US" b="1" i="1" dirty="0" err="1"/>
              <a:t>kuaj</a:t>
            </a:r>
            <a:r>
              <a:rPr lang="en-US" b="1" i="1" dirty="0"/>
              <a:t> mob </a:t>
            </a:r>
            <a:r>
              <a:rPr lang="en-US" b="1" i="1" dirty="0" err="1"/>
              <a:t>rau</a:t>
            </a:r>
            <a:r>
              <a:rPr lang="en-US" b="1" i="1" dirty="0"/>
              <a:t> </a:t>
            </a:r>
            <a:r>
              <a:rPr lang="en-US" b="1" i="1" dirty="0" err="1"/>
              <a:t>qhov</a:t>
            </a:r>
            <a:r>
              <a:rPr lang="en-US" b="1" i="1" dirty="0"/>
              <a:t> unwinding :</a:t>
            </a:r>
          </a:p>
          <a:p>
            <a:endParaRPr lang="en-US" b="1" i="1" dirty="0"/>
          </a:p>
          <a:p>
            <a:pPr algn="l"/>
            <a:r>
              <a:rPr lang="en-US" dirty="0"/>
              <a:t>• </a:t>
            </a:r>
            <a:r>
              <a:rPr lang="en-US" sz="2000" dirty="0" err="1"/>
              <a:t>Qee</a:t>
            </a:r>
            <a:r>
              <a:rPr lang="en-US" sz="2000" dirty="0"/>
              <a:t> </a:t>
            </a:r>
            <a:r>
              <a:rPr lang="en-US" sz="2000" dirty="0" err="1"/>
              <a:t>tus</a:t>
            </a:r>
            <a:r>
              <a:rPr lang="en-US" sz="2000" dirty="0"/>
              <a:t> </a:t>
            </a:r>
            <a:r>
              <a:rPr lang="en-US" sz="2000" dirty="0" err="1"/>
              <a:t>tswv</a:t>
            </a:r>
            <a:r>
              <a:rPr lang="en-US" sz="2000" dirty="0"/>
              <a:t> </a:t>
            </a:r>
            <a:r>
              <a:rPr lang="en-US" sz="2000" dirty="0" err="1"/>
              <a:t>cuab</a:t>
            </a:r>
            <a:r>
              <a:rPr lang="en-US" sz="2000" dirty="0"/>
              <a:t> </a:t>
            </a:r>
            <a:r>
              <a:rPr lang="en-US" sz="2000" dirty="0" err="1"/>
              <a:t>yuav</a:t>
            </a:r>
            <a:r>
              <a:rPr lang="en-US" sz="2000" dirty="0"/>
              <a:t> </a:t>
            </a:r>
            <a:r>
              <a:rPr lang="en-US" sz="2000" dirty="0" err="1"/>
              <a:t>tsum</a:t>
            </a:r>
            <a:r>
              <a:rPr lang="en-US" sz="2000" dirty="0"/>
              <a:t> </a:t>
            </a:r>
            <a:r>
              <a:rPr lang="en-US" sz="2000" dirty="0" err="1"/>
              <a:t>rov</a:t>
            </a:r>
            <a:r>
              <a:rPr lang="en-US" sz="2000" dirty="0"/>
              <a:t> </a:t>
            </a:r>
            <a:r>
              <a:rPr lang="en-US" sz="2000" dirty="0" err="1"/>
              <a:t>thov</a:t>
            </a:r>
            <a:r>
              <a:rPr lang="en-US" sz="2000" dirty="0"/>
              <a:t> </a:t>
            </a:r>
            <a:r>
              <a:rPr lang="en-US" sz="2000" dirty="0" err="1"/>
              <a:t>dua</a:t>
            </a:r>
            <a:r>
              <a:rPr lang="en-US" sz="2000" dirty="0"/>
              <a:t> </a:t>
            </a:r>
            <a:r>
              <a:rPr lang="en-US" sz="2000" dirty="0" err="1"/>
              <a:t>tsis</a:t>
            </a:r>
            <a:r>
              <a:rPr lang="en-US" sz="2000" dirty="0"/>
              <a:t> pub </a:t>
            </a:r>
            <a:r>
              <a:rPr lang="en-US" sz="2000" dirty="0" err="1"/>
              <a:t>dhau</a:t>
            </a:r>
            <a:r>
              <a:rPr lang="en-US" sz="2000" dirty="0"/>
              <a:t> </a:t>
            </a:r>
            <a:r>
              <a:rPr lang="en-US" sz="2000" dirty="0" err="1"/>
              <a:t>Lub</a:t>
            </a:r>
            <a:r>
              <a:rPr lang="en-US" sz="2000" dirty="0"/>
              <a:t> </a:t>
            </a:r>
            <a:r>
              <a:rPr lang="en-US" sz="2000" dirty="0" err="1"/>
              <a:t>Tsib</a:t>
            </a:r>
            <a:r>
              <a:rPr lang="en-US" sz="2000" dirty="0"/>
              <a:t> </a:t>
            </a:r>
            <a:r>
              <a:rPr lang="en-US" sz="2000" dirty="0" err="1"/>
              <a:t>Hlis</a:t>
            </a:r>
            <a:r>
              <a:rPr lang="en-US" sz="2000" dirty="0"/>
              <a:t> Tim 31, 2023, </a:t>
            </a:r>
            <a:r>
              <a:rPr lang="en-US" sz="2000" dirty="0" err="1"/>
              <a:t>txhawm</a:t>
            </a:r>
            <a:r>
              <a:rPr lang="en-US" sz="2000" dirty="0"/>
              <a:t> </a:t>
            </a:r>
            <a:r>
              <a:rPr lang="en-US" sz="2000" dirty="0" err="1"/>
              <a:t>rau</a:t>
            </a:r>
            <a:r>
              <a:rPr lang="en-US" sz="2000" dirty="0"/>
              <a:t> </a:t>
            </a:r>
            <a:r>
              <a:rPr lang="en-US" sz="2000" dirty="0" err="1"/>
              <a:t>kom</a:t>
            </a:r>
            <a:r>
              <a:rPr lang="en-US" sz="2000" dirty="0"/>
              <a:t> </a:t>
            </a:r>
            <a:r>
              <a:rPr lang="en-US" sz="2000" dirty="0" err="1" smtClean="0"/>
              <a:t>rov</a:t>
            </a:r>
            <a:r>
              <a:rPr lang="en-US" sz="2000" dirty="0" smtClean="0"/>
              <a:t> </a:t>
            </a:r>
            <a:r>
              <a:rPr lang="en-US" sz="2000" dirty="0" err="1" smtClean="0"/>
              <a:t>txiav</a:t>
            </a:r>
            <a:r>
              <a:rPr lang="en-US" sz="2000" dirty="0" smtClean="0"/>
              <a:t> </a:t>
            </a:r>
            <a:r>
              <a:rPr lang="en-US" sz="2000" dirty="0" err="1"/>
              <a:t>txim</a:t>
            </a:r>
            <a:r>
              <a:rPr lang="en-US" sz="2000" dirty="0"/>
              <a:t> </a:t>
            </a:r>
            <a:r>
              <a:rPr lang="en-US" sz="2000" dirty="0" err="1"/>
              <a:t>dua</a:t>
            </a:r>
            <a:r>
              <a:rPr lang="en-US" sz="2000" dirty="0"/>
              <a:t> </a:t>
            </a:r>
            <a:r>
              <a:rPr lang="en-US" sz="2000" dirty="0" err="1" smtClean="0"/>
              <a:t>seb</a:t>
            </a:r>
            <a:r>
              <a:rPr lang="en-US" sz="2000" dirty="0" smtClean="0"/>
              <a:t> </a:t>
            </a:r>
            <a:r>
              <a:rPr lang="en-US" sz="2000" dirty="0" err="1" smtClean="0"/>
              <a:t>lawv</a:t>
            </a:r>
            <a:r>
              <a:rPr lang="en-US" sz="2000" dirty="0" smtClean="0"/>
              <a:t> </a:t>
            </a:r>
            <a:r>
              <a:rPr lang="en-US" sz="2000" dirty="0" err="1" smtClean="0"/>
              <a:t>puas</a:t>
            </a:r>
            <a:r>
              <a:rPr lang="en-US" sz="2000" dirty="0" smtClean="0"/>
              <a:t> </a:t>
            </a:r>
            <a:r>
              <a:rPr lang="en-US" sz="2000" dirty="0" err="1" smtClean="0"/>
              <a:t>yuav</a:t>
            </a:r>
            <a:r>
              <a:rPr lang="en-US" sz="2000" dirty="0" smtClean="0"/>
              <a:t> </a:t>
            </a:r>
            <a:r>
              <a:rPr lang="en-US" sz="2000" dirty="0" err="1" smtClean="0"/>
              <a:t>txais</a:t>
            </a:r>
            <a:r>
              <a:rPr lang="en-US" sz="2000" dirty="0" smtClean="0"/>
              <a:t> </a:t>
            </a:r>
            <a:r>
              <a:rPr lang="en-US" sz="2000" dirty="0" err="1" smtClean="0"/>
              <a:t>cov</a:t>
            </a:r>
            <a:r>
              <a:rPr lang="en-US" sz="2000" dirty="0" smtClean="0"/>
              <a:t> </a:t>
            </a:r>
            <a:r>
              <a:rPr lang="en-US" sz="2000" dirty="0" err="1" smtClean="0"/>
              <a:t>kev</a:t>
            </a:r>
            <a:r>
              <a:rPr lang="en-US" sz="2000" dirty="0"/>
              <a:t> </a:t>
            </a:r>
            <a:r>
              <a:rPr lang="en-US" sz="2000" dirty="0" err="1" smtClean="0"/>
              <a:t>pab</a:t>
            </a:r>
            <a:r>
              <a:rPr lang="en-US" sz="2000" dirty="0" smtClean="0"/>
              <a:t>. </a:t>
            </a:r>
            <a:r>
              <a:rPr lang="en-US" sz="2000" dirty="0" err="1"/>
              <a:t>Cov</a:t>
            </a:r>
            <a:r>
              <a:rPr lang="en-US" sz="2000" dirty="0"/>
              <a:t> </a:t>
            </a:r>
            <a:r>
              <a:rPr lang="en-US" sz="2000" dirty="0" err="1"/>
              <a:t>tswv</a:t>
            </a:r>
            <a:r>
              <a:rPr lang="en-US" sz="2000" dirty="0"/>
              <a:t> </a:t>
            </a:r>
            <a:r>
              <a:rPr lang="en-US" sz="2000" dirty="0" err="1"/>
              <a:t>cuab</a:t>
            </a:r>
            <a:r>
              <a:rPr lang="en-US" sz="2000" dirty="0"/>
              <a:t> no </a:t>
            </a:r>
            <a:r>
              <a:rPr lang="en-US" sz="2000" dirty="0" err="1"/>
              <a:t>twb</a:t>
            </a:r>
            <a:r>
              <a:rPr lang="en-US" sz="2000" dirty="0"/>
              <a:t> tau </a:t>
            </a:r>
            <a:r>
              <a:rPr lang="en-US" sz="2000" dirty="0" err="1"/>
              <a:t>lawv</a:t>
            </a:r>
            <a:r>
              <a:rPr lang="en-US" sz="2000" dirty="0"/>
              <a:t> </a:t>
            </a:r>
            <a:r>
              <a:rPr lang="en-US" sz="2000" dirty="0" err="1"/>
              <a:t>cov</a:t>
            </a:r>
            <a:r>
              <a:rPr lang="en-US" sz="2000" dirty="0"/>
              <a:t> </a:t>
            </a:r>
            <a:r>
              <a:rPr lang="en-US" sz="2000" dirty="0" err="1"/>
              <a:t>kev</a:t>
            </a:r>
            <a:r>
              <a:rPr lang="en-US" sz="2000" dirty="0"/>
              <a:t> </a:t>
            </a:r>
            <a:r>
              <a:rPr lang="en-US" sz="2000" dirty="0" err="1"/>
              <a:t>pab</a:t>
            </a:r>
            <a:r>
              <a:rPr lang="en-US" sz="2000" dirty="0"/>
              <a:t> </a:t>
            </a:r>
            <a:r>
              <a:rPr lang="en-US" sz="2000" dirty="0" err="1"/>
              <a:t>kuaj</a:t>
            </a:r>
            <a:r>
              <a:rPr lang="en-US" sz="2000" dirty="0"/>
              <a:t> mob </a:t>
            </a:r>
            <a:r>
              <a:rPr lang="en-US" sz="2000" dirty="0" err="1"/>
              <a:t>txuas</a:t>
            </a:r>
            <a:r>
              <a:rPr lang="en-US" sz="2000" dirty="0"/>
              <a:t> </a:t>
            </a:r>
            <a:r>
              <a:rPr lang="en-US" sz="2000" dirty="0" err="1"/>
              <a:t>sij</a:t>
            </a:r>
            <a:r>
              <a:rPr lang="en-US" sz="2000" dirty="0"/>
              <a:t> </a:t>
            </a:r>
            <a:r>
              <a:rPr lang="en-US" sz="2000" dirty="0" err="1"/>
              <a:t>hawm</a:t>
            </a:r>
            <a:r>
              <a:rPr lang="en-US" sz="2000" dirty="0"/>
              <a:t> </a:t>
            </a:r>
            <a:r>
              <a:rPr lang="en-US" sz="2000" dirty="0" err="1"/>
              <a:t>nyob</a:t>
            </a:r>
            <a:r>
              <a:rPr lang="en-US" sz="2000" dirty="0"/>
              <a:t> </a:t>
            </a:r>
            <a:r>
              <a:rPr lang="en-US" sz="2000" dirty="0" err="1"/>
              <a:t>rau</a:t>
            </a:r>
            <a:r>
              <a:rPr lang="en-US" sz="2000" dirty="0"/>
              <a:t> </a:t>
            </a:r>
            <a:r>
              <a:rPr lang="en-US" sz="2000" dirty="0" err="1"/>
              <a:t>qhov</a:t>
            </a:r>
            <a:r>
              <a:rPr lang="en-US" sz="2000" dirty="0"/>
              <a:t> interchange (</a:t>
            </a:r>
            <a:r>
              <a:rPr lang="en-US" sz="2000" dirty="0" err="1"/>
              <a:t>ForwardHealth</a:t>
            </a:r>
            <a:r>
              <a:rPr lang="en-US" sz="2000" dirty="0"/>
              <a:t>) </a:t>
            </a:r>
            <a:r>
              <a:rPr lang="en-US" sz="2000" dirty="0" err="1"/>
              <a:t>thiab</a:t>
            </a:r>
            <a:r>
              <a:rPr lang="en-US" sz="2000" dirty="0"/>
              <a:t> </a:t>
            </a:r>
            <a:r>
              <a:rPr lang="en-US" sz="2000" dirty="0" err="1"/>
              <a:t>lawv</a:t>
            </a:r>
            <a:r>
              <a:rPr lang="en-US" sz="2000" dirty="0"/>
              <a:t> </a:t>
            </a:r>
            <a:r>
              <a:rPr lang="en-US" sz="2000" dirty="0" err="1"/>
              <a:t>yuav</a:t>
            </a:r>
            <a:r>
              <a:rPr lang="en-US" sz="2000" dirty="0"/>
              <a:t> </a:t>
            </a:r>
            <a:r>
              <a:rPr lang="en-US" sz="2000" dirty="0" err="1"/>
              <a:t>tsum</a:t>
            </a:r>
            <a:r>
              <a:rPr lang="en-US" sz="2000" dirty="0"/>
              <a:t> </a:t>
            </a:r>
            <a:r>
              <a:rPr lang="en-US" sz="2000" dirty="0" err="1"/>
              <a:t>rov</a:t>
            </a:r>
            <a:r>
              <a:rPr lang="en-US" sz="2000" dirty="0"/>
              <a:t> </a:t>
            </a:r>
            <a:r>
              <a:rPr lang="en-US" sz="2000" dirty="0" err="1"/>
              <a:t>thov</a:t>
            </a:r>
            <a:r>
              <a:rPr lang="en-US" sz="2000" dirty="0"/>
              <a:t> </a:t>
            </a:r>
            <a:r>
              <a:rPr lang="en-US" sz="2000" dirty="0" err="1"/>
              <a:t>kom</a:t>
            </a:r>
            <a:r>
              <a:rPr lang="en-US" sz="2000" dirty="0"/>
              <a:t> </a:t>
            </a:r>
            <a:r>
              <a:rPr lang="en-US" sz="2000" dirty="0" err="1"/>
              <a:t>rov</a:t>
            </a:r>
            <a:r>
              <a:rPr lang="en-US" sz="2000" dirty="0"/>
              <a:t> </a:t>
            </a:r>
            <a:r>
              <a:rPr lang="en-US" sz="2000" dirty="0" err="1"/>
              <a:t>txiav</a:t>
            </a:r>
            <a:r>
              <a:rPr lang="en-US" sz="2000" dirty="0"/>
              <a:t> </a:t>
            </a:r>
            <a:r>
              <a:rPr lang="en-US" sz="2000" dirty="0" err="1"/>
              <a:t>txim</a:t>
            </a:r>
            <a:r>
              <a:rPr lang="en-US" sz="2000" dirty="0"/>
              <a:t> </a:t>
            </a:r>
            <a:r>
              <a:rPr lang="en-US" sz="2000" dirty="0" err="1"/>
              <a:t>dua</a:t>
            </a:r>
            <a:r>
              <a:rPr lang="en-US" sz="2000" dirty="0"/>
              <a:t> </a:t>
            </a:r>
            <a:r>
              <a:rPr lang="en-US" sz="2000" dirty="0" err="1" smtClean="0"/>
              <a:t>seb</a:t>
            </a:r>
            <a:r>
              <a:rPr lang="en-US" sz="2000" dirty="0" smtClean="0">
                <a:solidFill>
                  <a:srgbClr val="FF0000"/>
                </a:solidFill>
              </a:rPr>
              <a:t> </a:t>
            </a:r>
            <a:r>
              <a:rPr lang="en-US" sz="2000" dirty="0" err="1"/>
              <a:t>lawv</a:t>
            </a:r>
            <a:r>
              <a:rPr lang="en-US" sz="2000" dirty="0"/>
              <a:t> </a:t>
            </a:r>
            <a:r>
              <a:rPr lang="en-US" sz="2000" dirty="0" err="1"/>
              <a:t>puas</a:t>
            </a:r>
            <a:r>
              <a:rPr lang="en-US" sz="2000" dirty="0"/>
              <a:t> </a:t>
            </a:r>
            <a:r>
              <a:rPr lang="en-US" sz="2000" dirty="0" err="1"/>
              <a:t>yuav</a:t>
            </a:r>
            <a:r>
              <a:rPr lang="en-US" sz="2000" dirty="0"/>
              <a:t> </a:t>
            </a:r>
            <a:r>
              <a:rPr lang="en-US" sz="2000" dirty="0" err="1"/>
              <a:t>rov</a:t>
            </a:r>
            <a:r>
              <a:rPr lang="en-US" sz="2000" dirty="0"/>
              <a:t> tau </a:t>
            </a:r>
            <a:r>
              <a:rPr lang="en-US" sz="2000" dirty="0" err="1"/>
              <a:t>kuaj</a:t>
            </a:r>
            <a:r>
              <a:rPr lang="en-US" sz="2000" dirty="0"/>
              <a:t> mob </a:t>
            </a:r>
            <a:r>
              <a:rPr lang="en-US" sz="2000" dirty="0" err="1"/>
              <a:t>txoj</a:t>
            </a:r>
            <a:r>
              <a:rPr lang="en-US" sz="2000" dirty="0"/>
              <a:t> </a:t>
            </a:r>
            <a:r>
              <a:rPr lang="en-US" sz="2000" dirty="0" err="1"/>
              <a:t>kev</a:t>
            </a:r>
            <a:r>
              <a:rPr lang="en-US" sz="2000" dirty="0"/>
              <a:t> </a:t>
            </a:r>
            <a:r>
              <a:rPr lang="en-US" sz="2000" dirty="0" err="1"/>
              <a:t>pab</a:t>
            </a:r>
            <a:r>
              <a:rPr lang="en-US" sz="2000" dirty="0"/>
              <a:t> </a:t>
            </a:r>
            <a:r>
              <a:rPr lang="en-US" sz="2000" dirty="0" err="1"/>
              <a:t>lov</a:t>
            </a:r>
            <a:r>
              <a:rPr lang="en-US" sz="2000" dirty="0"/>
              <a:t> </a:t>
            </a:r>
            <a:r>
              <a:rPr lang="en-US" sz="2000" dirty="0" err="1" smtClean="0"/>
              <a:t>ntawm</a:t>
            </a:r>
            <a:r>
              <a:rPr lang="en-US" sz="2000" dirty="0" smtClean="0"/>
              <a:t> </a:t>
            </a:r>
            <a:r>
              <a:rPr lang="en-US" sz="2000" dirty="0"/>
              <a:t>CARES system. </a:t>
            </a:r>
          </a:p>
          <a:p>
            <a:pPr algn="l"/>
            <a:r>
              <a:rPr lang="en-US" sz="2000" dirty="0" smtClean="0"/>
              <a:t>• </a:t>
            </a:r>
            <a:r>
              <a:rPr lang="en-US" sz="2000" dirty="0" err="1"/>
              <a:t>Kwv</a:t>
            </a:r>
            <a:r>
              <a:rPr lang="en-US" sz="2000" dirty="0"/>
              <a:t> </a:t>
            </a:r>
            <a:r>
              <a:rPr lang="en-US" sz="2000" dirty="0" err="1"/>
              <a:t>yees</a:t>
            </a:r>
            <a:r>
              <a:rPr lang="en-US" sz="2000" dirty="0"/>
              <a:t> li 12,000 </a:t>
            </a:r>
            <a:r>
              <a:rPr lang="en-US" sz="2000" dirty="0" err="1"/>
              <a:t>tus</a:t>
            </a:r>
            <a:r>
              <a:rPr lang="en-US" sz="2000" dirty="0"/>
              <a:t> </a:t>
            </a:r>
            <a:r>
              <a:rPr lang="en-US" sz="2000" dirty="0" err="1"/>
              <a:t>neeg</a:t>
            </a:r>
            <a:r>
              <a:rPr lang="en-US" sz="2000" dirty="0"/>
              <a:t> </a:t>
            </a:r>
            <a:r>
              <a:rPr lang="en-US" sz="2000" dirty="0" err="1"/>
              <a:t>hauv</a:t>
            </a:r>
            <a:r>
              <a:rPr lang="en-US" sz="2000" dirty="0"/>
              <a:t> Capital </a:t>
            </a:r>
            <a:r>
              <a:rPr lang="en-US" sz="2000" dirty="0" err="1"/>
              <a:t>yuav</a:t>
            </a:r>
            <a:r>
              <a:rPr lang="en-US" sz="2000" dirty="0"/>
              <a:t> tau </a:t>
            </a:r>
            <a:r>
              <a:rPr lang="en-US" sz="2000" dirty="0" err="1"/>
              <a:t>txais</a:t>
            </a:r>
            <a:r>
              <a:rPr lang="en-US" sz="2000" dirty="0"/>
              <a:t> </a:t>
            </a:r>
            <a:r>
              <a:rPr lang="en-US" sz="2000" dirty="0" err="1"/>
              <a:t>ib</a:t>
            </a:r>
            <a:r>
              <a:rPr lang="en-US" sz="2000" dirty="0"/>
              <a:t> </a:t>
            </a:r>
            <a:r>
              <a:rPr lang="en-US" sz="2000" dirty="0" err="1"/>
              <a:t>tsab</a:t>
            </a:r>
            <a:r>
              <a:rPr lang="en-US" sz="2000" dirty="0"/>
              <a:t> </a:t>
            </a:r>
            <a:r>
              <a:rPr lang="en-US" sz="2000" dirty="0" err="1"/>
              <a:t>ntawv</a:t>
            </a:r>
            <a:r>
              <a:rPr lang="en-US" sz="2000" dirty="0"/>
              <a:t> </a:t>
            </a:r>
            <a:r>
              <a:rPr lang="en-US" sz="2000" dirty="0" err="1"/>
              <a:t>nyob</a:t>
            </a:r>
            <a:r>
              <a:rPr lang="en-US" sz="2000" dirty="0"/>
              <a:t> </a:t>
            </a:r>
            <a:r>
              <a:rPr lang="en-US" sz="2000" dirty="0" err="1"/>
              <a:t>rau</a:t>
            </a:r>
            <a:r>
              <a:rPr lang="en-US" sz="2000" dirty="0"/>
              <a:t> </a:t>
            </a:r>
            <a:r>
              <a:rPr lang="en-US" sz="2000" dirty="0" err="1" smtClean="0"/>
              <a:t>lub</a:t>
            </a:r>
            <a:r>
              <a:rPr lang="en-US" sz="2000" dirty="0" smtClean="0"/>
              <a:t> </a:t>
            </a:r>
            <a:r>
              <a:rPr lang="en-US" sz="2000" dirty="0" err="1" smtClean="0"/>
              <a:t>Plaub</a:t>
            </a:r>
            <a:r>
              <a:rPr lang="en-US" sz="2000" dirty="0" smtClean="0"/>
              <a:t> </a:t>
            </a:r>
            <a:r>
              <a:rPr lang="en-US" sz="2000" dirty="0" err="1" smtClean="0"/>
              <a:t>Hlis</a:t>
            </a:r>
            <a:r>
              <a:rPr lang="en-US" sz="2000" dirty="0" smtClean="0"/>
              <a:t> </a:t>
            </a:r>
            <a:r>
              <a:rPr lang="en-US" sz="2000" dirty="0" err="1" smtClean="0"/>
              <a:t>Nrab</a:t>
            </a:r>
            <a:r>
              <a:rPr lang="en-US" sz="2000" dirty="0" smtClean="0"/>
              <a:t> </a:t>
            </a:r>
            <a:r>
              <a:rPr lang="en-US" sz="2000" dirty="0" err="1"/>
              <a:t>tias</a:t>
            </a:r>
            <a:r>
              <a:rPr lang="en-US" sz="2000" dirty="0"/>
              <a:t> </a:t>
            </a:r>
            <a:r>
              <a:rPr lang="en-US" sz="2000" dirty="0" err="1" smtClean="0"/>
              <a:t>lawv</a:t>
            </a:r>
            <a:r>
              <a:rPr lang="en-US" sz="2000" dirty="0" smtClean="0"/>
              <a:t> </a:t>
            </a:r>
            <a:r>
              <a:rPr lang="en-US" sz="2000" dirty="0" err="1" smtClean="0"/>
              <a:t>yuav</a:t>
            </a:r>
            <a:r>
              <a:rPr lang="en-US" sz="2000" dirty="0" smtClean="0"/>
              <a:t> </a:t>
            </a:r>
            <a:r>
              <a:rPr lang="en-US" sz="2000" dirty="0" err="1"/>
              <a:t>tsum</a:t>
            </a:r>
            <a:r>
              <a:rPr lang="en-US" sz="2000" dirty="0"/>
              <a:t> tau </a:t>
            </a:r>
            <a:r>
              <a:rPr lang="en-US" sz="2000" dirty="0" err="1"/>
              <a:t>rov</a:t>
            </a:r>
            <a:r>
              <a:rPr lang="en-US" sz="2000" dirty="0"/>
              <a:t> </a:t>
            </a:r>
            <a:r>
              <a:rPr lang="en-US" sz="2000" dirty="0" err="1"/>
              <a:t>thov</a:t>
            </a:r>
            <a:r>
              <a:rPr lang="en-US" sz="2000" dirty="0"/>
              <a:t> </a:t>
            </a:r>
            <a:r>
              <a:rPr lang="en-US" sz="2000" dirty="0" err="1"/>
              <a:t>dua</a:t>
            </a:r>
            <a:r>
              <a:rPr lang="en-US" sz="2000" dirty="0"/>
              <a:t> </a:t>
            </a:r>
            <a:r>
              <a:rPr lang="en-US" sz="2000" dirty="0" err="1"/>
              <a:t>tsis</a:t>
            </a:r>
            <a:r>
              <a:rPr lang="en-US" sz="2000" dirty="0"/>
              <a:t> pub </a:t>
            </a:r>
            <a:r>
              <a:rPr lang="en-US" sz="2000" dirty="0" err="1"/>
              <a:t>dhau</a:t>
            </a:r>
            <a:r>
              <a:rPr lang="en-US" sz="2000" dirty="0"/>
              <a:t> </a:t>
            </a:r>
            <a:r>
              <a:rPr lang="en-US" sz="2000" dirty="0" err="1"/>
              <a:t>Lub</a:t>
            </a:r>
            <a:r>
              <a:rPr lang="en-US" sz="2000" dirty="0"/>
              <a:t> </a:t>
            </a:r>
            <a:r>
              <a:rPr lang="en-US" sz="2000" dirty="0" err="1"/>
              <a:t>Tsib</a:t>
            </a:r>
            <a:r>
              <a:rPr lang="en-US" sz="2000" dirty="0"/>
              <a:t> </a:t>
            </a:r>
            <a:r>
              <a:rPr lang="en-US" sz="2000" dirty="0" err="1"/>
              <a:t>Hlis</a:t>
            </a:r>
            <a:r>
              <a:rPr lang="en-US" sz="2000" dirty="0"/>
              <a:t> Tim 31</a:t>
            </a:r>
            <a:r>
              <a:rPr lang="en-US" sz="2000" dirty="0" smtClean="0"/>
              <a:t>.</a:t>
            </a:r>
          </a:p>
          <a:p>
            <a:pPr algn="l"/>
            <a:r>
              <a:rPr lang="en-US" sz="2000" dirty="0" smtClean="0"/>
              <a:t>• </a:t>
            </a:r>
            <a:r>
              <a:rPr lang="en-US" sz="2000" dirty="0" err="1" smtClean="0"/>
              <a:t>Nyob</a:t>
            </a:r>
            <a:r>
              <a:rPr lang="en-US" sz="2000" dirty="0" smtClean="0"/>
              <a:t> </a:t>
            </a:r>
            <a:r>
              <a:rPr lang="en-US" sz="2000" dirty="0" err="1" smtClean="0"/>
              <a:t>rau</a:t>
            </a:r>
            <a:r>
              <a:rPr lang="en-US" sz="2000" dirty="0" smtClean="0"/>
              <a:t> </a:t>
            </a:r>
            <a:r>
              <a:rPr lang="en-US" sz="2000" dirty="0" err="1" smtClean="0"/>
              <a:t>lub</a:t>
            </a:r>
            <a:r>
              <a:rPr lang="en-US" sz="2000" dirty="0" smtClean="0"/>
              <a:t> </a:t>
            </a:r>
            <a:r>
              <a:rPr lang="en-US" sz="2000" dirty="0" err="1" smtClean="0"/>
              <a:t>Tsib</a:t>
            </a:r>
            <a:r>
              <a:rPr lang="en-US" sz="2000" dirty="0" smtClean="0"/>
              <a:t> </a:t>
            </a:r>
            <a:r>
              <a:rPr lang="en-US" sz="2000" dirty="0" err="1" smtClean="0"/>
              <a:t>Hlis</a:t>
            </a:r>
            <a:r>
              <a:rPr lang="en-US" sz="2000" dirty="0" smtClean="0"/>
              <a:t> </a:t>
            </a:r>
            <a:r>
              <a:rPr lang="en-US" sz="2000" dirty="0" err="1" smtClean="0"/>
              <a:t>nrab</a:t>
            </a:r>
            <a:r>
              <a:rPr lang="en-US" sz="2000" dirty="0" smtClean="0"/>
              <a:t>, </a:t>
            </a:r>
            <a:r>
              <a:rPr lang="en-US" sz="2000" dirty="0" err="1" smtClean="0"/>
              <a:t>yog</a:t>
            </a:r>
            <a:r>
              <a:rPr lang="en-US" sz="2000" dirty="0" smtClean="0"/>
              <a:t> </a:t>
            </a:r>
            <a:r>
              <a:rPr lang="en-US" sz="2000" dirty="0" err="1" smtClean="0"/>
              <a:t>leej</a:t>
            </a:r>
            <a:r>
              <a:rPr lang="en-US" sz="2000" dirty="0" smtClean="0"/>
              <a:t> </a:t>
            </a:r>
            <a:r>
              <a:rPr lang="en-US" sz="2000" dirty="0" err="1" smtClean="0"/>
              <a:t>twg</a:t>
            </a:r>
            <a:r>
              <a:rPr lang="en-US" sz="2000" dirty="0" smtClean="0"/>
              <a:t> </a:t>
            </a:r>
            <a:r>
              <a:rPr lang="en-US" sz="2000" dirty="0" err="1" smtClean="0"/>
              <a:t>tsis</a:t>
            </a:r>
            <a:r>
              <a:rPr lang="en-US" sz="2000" dirty="0" smtClean="0"/>
              <a:t> tau </a:t>
            </a:r>
            <a:r>
              <a:rPr lang="en-US" sz="2000" dirty="0" err="1" smtClean="0"/>
              <a:t>ua</a:t>
            </a:r>
            <a:r>
              <a:rPr lang="en-US" sz="2000" dirty="0" smtClean="0"/>
              <a:t> </a:t>
            </a:r>
            <a:r>
              <a:rPr lang="en-US" sz="2000" dirty="0" err="1" smtClean="0"/>
              <a:t>ntawv</a:t>
            </a:r>
            <a:r>
              <a:rPr lang="en-US" sz="2000" dirty="0" smtClean="0"/>
              <a:t> </a:t>
            </a:r>
            <a:r>
              <a:rPr lang="en-US" sz="2000" dirty="0" err="1" smtClean="0"/>
              <a:t>thov</a:t>
            </a:r>
            <a:r>
              <a:rPr lang="en-US" sz="2000" dirty="0" smtClean="0"/>
              <a:t> </a:t>
            </a:r>
            <a:r>
              <a:rPr lang="en-US" sz="2000" dirty="0" err="1" smtClean="0"/>
              <a:t>kev</a:t>
            </a:r>
            <a:r>
              <a:rPr lang="en-US" sz="2000" dirty="0" smtClean="0"/>
              <a:t> </a:t>
            </a:r>
            <a:r>
              <a:rPr lang="en-US" sz="2000" dirty="0" err="1" smtClean="0"/>
              <a:t>pab</a:t>
            </a:r>
            <a:r>
              <a:rPr lang="en-US" sz="2000" dirty="0" smtClean="0"/>
              <a:t> </a:t>
            </a:r>
            <a:r>
              <a:rPr lang="en-US" sz="2000" dirty="0" err="1" smtClean="0"/>
              <a:t>kuaj</a:t>
            </a:r>
            <a:r>
              <a:rPr lang="en-US" sz="2000" dirty="0" smtClean="0"/>
              <a:t> mob </a:t>
            </a:r>
            <a:r>
              <a:rPr lang="en-US" sz="2000" dirty="0" err="1" smtClean="0"/>
              <a:t>tshiab</a:t>
            </a:r>
            <a:r>
              <a:rPr lang="en-US" sz="2000" dirty="0" smtClean="0"/>
              <a:t>, </a:t>
            </a:r>
            <a:r>
              <a:rPr lang="en-US" sz="2000" dirty="0" err="1" smtClean="0"/>
              <a:t>lov</a:t>
            </a:r>
            <a:r>
              <a:rPr lang="en-US" sz="2000" dirty="0" smtClean="0"/>
              <a:t> </a:t>
            </a:r>
            <a:r>
              <a:rPr lang="en-US" sz="2000" dirty="0" err="1" smtClean="0"/>
              <a:t>yog</a:t>
            </a:r>
            <a:r>
              <a:rPr lang="en-US" sz="2000" dirty="0" smtClean="0"/>
              <a:t> </a:t>
            </a:r>
            <a:r>
              <a:rPr lang="en-US" sz="2000" dirty="0" err="1" smtClean="0"/>
              <a:t>thov</a:t>
            </a:r>
            <a:r>
              <a:rPr lang="en-US" sz="2000" dirty="0" smtClean="0"/>
              <a:t> </a:t>
            </a:r>
            <a:r>
              <a:rPr lang="en-US" sz="2000" dirty="0" err="1" smtClean="0"/>
              <a:t>kev</a:t>
            </a:r>
            <a:r>
              <a:rPr lang="en-US" sz="2000" dirty="0" smtClean="0"/>
              <a:t> </a:t>
            </a:r>
            <a:r>
              <a:rPr lang="en-US" sz="2000" dirty="0" err="1" smtClean="0"/>
              <a:t>pab</a:t>
            </a:r>
            <a:r>
              <a:rPr lang="en-US" sz="2000" dirty="0" smtClean="0"/>
              <a:t> tag </a:t>
            </a:r>
            <a:r>
              <a:rPr lang="en-US" sz="2000" dirty="0" err="1" smtClean="0"/>
              <a:t>lawm</a:t>
            </a:r>
            <a:r>
              <a:rPr lang="en-US" sz="2000" dirty="0" smtClean="0"/>
              <a:t> tab sis </a:t>
            </a:r>
            <a:r>
              <a:rPr lang="en-US" sz="2000" dirty="0" err="1" smtClean="0"/>
              <a:t>tsis</a:t>
            </a:r>
            <a:r>
              <a:rPr lang="en-US" sz="2000" dirty="0" smtClean="0"/>
              <a:t> </a:t>
            </a:r>
            <a:r>
              <a:rPr lang="en-US" sz="2000" dirty="0" err="1" smtClean="0"/>
              <a:t>muaj</a:t>
            </a:r>
            <a:r>
              <a:rPr lang="en-US" sz="2000" dirty="0" smtClean="0"/>
              <a:t> </a:t>
            </a:r>
            <a:r>
              <a:rPr lang="en-US" sz="2000" dirty="0" err="1" smtClean="0"/>
              <a:t>cai</a:t>
            </a:r>
            <a:r>
              <a:rPr lang="en-US" sz="2000" dirty="0" smtClean="0"/>
              <a:t> tau </a:t>
            </a:r>
            <a:r>
              <a:rPr lang="en-US" sz="2000" dirty="0" err="1" smtClean="0"/>
              <a:t>txoj</a:t>
            </a:r>
            <a:r>
              <a:rPr lang="en-US" sz="2000" dirty="0" smtClean="0"/>
              <a:t> </a:t>
            </a:r>
            <a:r>
              <a:rPr lang="en-US" sz="2000" dirty="0" err="1" smtClean="0"/>
              <a:t>kev</a:t>
            </a:r>
            <a:r>
              <a:rPr lang="en-US" sz="2000" dirty="0" smtClean="0"/>
              <a:t> </a:t>
            </a:r>
            <a:r>
              <a:rPr lang="en-US" sz="2000" dirty="0" err="1" smtClean="0"/>
              <a:t>pab</a:t>
            </a:r>
            <a:r>
              <a:rPr lang="en-US" sz="2000" dirty="0" smtClean="0"/>
              <a:t> vim </a:t>
            </a:r>
            <a:r>
              <a:rPr lang="en-US" sz="2000" dirty="0" err="1" smtClean="0"/>
              <a:t>cov</a:t>
            </a:r>
            <a:r>
              <a:rPr lang="en-US" sz="2000" dirty="0" smtClean="0"/>
              <a:t> </a:t>
            </a:r>
            <a:r>
              <a:rPr lang="en-US" sz="2000" dirty="0" err="1" smtClean="0"/>
              <a:t>kev</a:t>
            </a:r>
            <a:r>
              <a:rPr lang="en-US" sz="2000" dirty="0" smtClean="0"/>
              <a:t> </a:t>
            </a:r>
            <a:r>
              <a:rPr lang="en-US" sz="2000" dirty="0" err="1" smtClean="0"/>
              <a:t>cai</a:t>
            </a:r>
            <a:r>
              <a:rPr lang="en-US" sz="2000" dirty="0" smtClean="0"/>
              <a:t>, </a:t>
            </a:r>
            <a:r>
              <a:rPr lang="en-US" sz="2000" dirty="0" err="1" smtClean="0"/>
              <a:t>lawv</a:t>
            </a:r>
            <a:r>
              <a:rPr lang="en-US" sz="2000" dirty="0" smtClean="0"/>
              <a:t> </a:t>
            </a:r>
            <a:r>
              <a:rPr lang="en-US" sz="2000" dirty="0" err="1" smtClean="0"/>
              <a:t>yuav</a:t>
            </a:r>
            <a:r>
              <a:rPr lang="en-US" sz="2000" dirty="0" smtClean="0"/>
              <a:t> tau </a:t>
            </a:r>
            <a:r>
              <a:rPr lang="en-US" sz="2000" dirty="0" err="1" smtClean="0"/>
              <a:t>txais</a:t>
            </a:r>
            <a:r>
              <a:rPr lang="en-US" sz="2000" dirty="0" smtClean="0"/>
              <a:t> </a:t>
            </a:r>
            <a:r>
              <a:rPr lang="en-US" sz="2000" dirty="0" err="1" smtClean="0"/>
              <a:t>ib</a:t>
            </a:r>
            <a:r>
              <a:rPr lang="en-US" sz="2000" dirty="0"/>
              <a:t> </a:t>
            </a:r>
            <a:r>
              <a:rPr lang="en-US" sz="2000" dirty="0" err="1" smtClean="0"/>
              <a:t>tsab</a:t>
            </a:r>
            <a:r>
              <a:rPr lang="en-US" sz="2000" dirty="0" smtClean="0"/>
              <a:t> </a:t>
            </a:r>
            <a:r>
              <a:rPr lang="en-US" sz="2000" dirty="0" err="1" smtClean="0"/>
              <a:t>ntawv</a:t>
            </a:r>
            <a:r>
              <a:rPr lang="en-US" sz="2000" dirty="0" smtClean="0"/>
              <a:t> </a:t>
            </a:r>
            <a:r>
              <a:rPr lang="en-US" sz="2000" dirty="0" err="1" smtClean="0"/>
              <a:t>qhia</a:t>
            </a:r>
            <a:r>
              <a:rPr lang="en-US" sz="2000" dirty="0" smtClean="0"/>
              <a:t> </a:t>
            </a:r>
            <a:r>
              <a:rPr lang="en-US" sz="2000" dirty="0" err="1" smtClean="0"/>
              <a:t>tias</a:t>
            </a:r>
            <a:r>
              <a:rPr lang="en-US" sz="2000" dirty="0" smtClean="0"/>
              <a:t> </a:t>
            </a:r>
            <a:r>
              <a:rPr lang="en-US" sz="2000" dirty="0" err="1" smtClean="0"/>
              <a:t>lawv</a:t>
            </a:r>
            <a:r>
              <a:rPr lang="en-US" sz="2000" dirty="0" smtClean="0"/>
              <a:t> </a:t>
            </a:r>
            <a:r>
              <a:rPr lang="en-US" sz="2000" dirty="0" err="1" smtClean="0"/>
              <a:t>cov</a:t>
            </a:r>
            <a:r>
              <a:rPr lang="en-US" sz="2000" dirty="0" smtClean="0"/>
              <a:t> </a:t>
            </a:r>
            <a:r>
              <a:rPr lang="en-US" sz="2000" dirty="0" err="1" smtClean="0"/>
              <a:t>kev</a:t>
            </a:r>
            <a:r>
              <a:rPr lang="en-US" sz="2000" dirty="0" smtClean="0"/>
              <a:t> </a:t>
            </a:r>
            <a:r>
              <a:rPr lang="en-US" sz="2000" dirty="0" err="1" smtClean="0"/>
              <a:t>pab</a:t>
            </a:r>
            <a:r>
              <a:rPr lang="en-US" sz="2000" dirty="0" smtClean="0"/>
              <a:t> </a:t>
            </a:r>
            <a:r>
              <a:rPr lang="en-US" sz="2000" dirty="0" err="1" smtClean="0"/>
              <a:t>kuaj</a:t>
            </a:r>
            <a:r>
              <a:rPr lang="en-US" sz="2000" dirty="0" smtClean="0"/>
              <a:t> mob </a:t>
            </a:r>
            <a:r>
              <a:rPr lang="en-US" sz="2000" dirty="0" err="1" smtClean="0"/>
              <a:t>yuav</a:t>
            </a:r>
            <a:r>
              <a:rPr lang="en-US" sz="2000" dirty="0" smtClean="0"/>
              <a:t> tag </a:t>
            </a:r>
            <a:r>
              <a:rPr lang="en-US" sz="2000" dirty="0" err="1" smtClean="0"/>
              <a:t>rau</a:t>
            </a:r>
            <a:r>
              <a:rPr lang="en-US" sz="2000" dirty="0" smtClean="0"/>
              <a:t> </a:t>
            </a:r>
            <a:r>
              <a:rPr lang="en-US" sz="2000" dirty="0" err="1" smtClean="0"/>
              <a:t>ntawd</a:t>
            </a:r>
            <a:r>
              <a:rPr lang="en-US" sz="2000" dirty="0" smtClean="0"/>
              <a:t> </a:t>
            </a:r>
            <a:r>
              <a:rPr lang="en-US" sz="2000" dirty="0" err="1" smtClean="0"/>
              <a:t>lub</a:t>
            </a:r>
            <a:r>
              <a:rPr lang="en-US" sz="2000" dirty="0" smtClean="0"/>
              <a:t> </a:t>
            </a:r>
            <a:r>
              <a:rPr lang="en-US" sz="2000" dirty="0" err="1" smtClean="0"/>
              <a:t>Tsib</a:t>
            </a:r>
            <a:r>
              <a:rPr lang="en-US" sz="2000" dirty="0" smtClean="0"/>
              <a:t> </a:t>
            </a:r>
            <a:r>
              <a:rPr lang="en-US" sz="2000" dirty="0" err="1" smtClean="0"/>
              <a:t>Hlis</a:t>
            </a:r>
            <a:r>
              <a:rPr lang="en-US" sz="2000" dirty="0" smtClean="0"/>
              <a:t> 31, 2023.</a:t>
            </a:r>
            <a:endParaRPr lang="en-US" sz="2000" dirty="0"/>
          </a:p>
          <a:p>
            <a:pPr algn="l"/>
            <a:endParaRPr lang="en-US" sz="20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6" name="TextBox 5"/>
          <p:cNvSpPr txBox="1"/>
          <p:nvPr/>
        </p:nvSpPr>
        <p:spPr>
          <a:xfrm>
            <a:off x="1654228" y="897769"/>
            <a:ext cx="7740981" cy="461665"/>
          </a:xfrm>
          <a:prstGeom prst="rect">
            <a:avLst/>
          </a:prstGeom>
          <a:noFill/>
        </p:spPr>
        <p:txBody>
          <a:bodyPr wrap="square" rtlCol="0">
            <a:spAutoFit/>
          </a:bodyPr>
          <a:lstStyle/>
          <a:p>
            <a:r>
              <a:rPr lang="en-US" sz="2400" dirty="0">
                <a:solidFill>
                  <a:srgbClr val="F7941D"/>
                </a:solidFill>
                <a:latin typeface="Century Gothic" panose="020B0502020202020204" pitchFamily="34" charset="0"/>
              </a:rPr>
              <a:t>Public Health Unwinding</a:t>
            </a:r>
          </a:p>
        </p:txBody>
      </p:sp>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35016761"/>
      </p:ext>
    </p:extLst>
  </p:cSld>
  <p:clrMapOvr>
    <a:masterClrMapping/>
  </p:clrMapOvr>
  <mc:AlternateContent xmlns:mc="http://schemas.openxmlformats.org/markup-compatibility/2006">
    <mc:Choice xmlns:p14="http://schemas.microsoft.com/office/powerpoint/2010/main" Requires="p14">
      <p:transition spd="slow" p14:dur="2000" advTm="76075"/>
    </mc:Choice>
    <mc:Fallback>
      <p:transition spd="slow" advTm="76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6950BFC3-D8DA-4A85-94F7-54DA5524770B}">
      <p188:commentRel xmlns="" xmlns:p188="http://schemas.microsoft.com/office/powerpoint/2018/8/main" r:id="rId7"/>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1997" y="1528648"/>
            <a:ext cx="10637241" cy="5329352"/>
          </a:xfrm>
        </p:spPr>
        <p:txBody>
          <a:bodyPr>
            <a:normAutofit fontScale="62500" lnSpcReduction="20000"/>
          </a:bodyPr>
          <a:lstStyle/>
          <a:p>
            <a:r>
              <a:rPr lang="en-US" b="1" i="1" dirty="0" err="1"/>
              <a:t>Cov</a:t>
            </a:r>
            <a:r>
              <a:rPr lang="en-US" b="1" i="1" dirty="0"/>
              <a:t> </a:t>
            </a:r>
            <a:r>
              <a:rPr lang="en-US" b="1" i="1" dirty="0" err="1"/>
              <a:t>kev</a:t>
            </a:r>
            <a:r>
              <a:rPr lang="en-US" b="1" i="1" dirty="0"/>
              <a:t> </a:t>
            </a:r>
            <a:r>
              <a:rPr lang="en-US" b="1" i="1" dirty="0" err="1"/>
              <a:t>cuam</a:t>
            </a:r>
            <a:r>
              <a:rPr lang="en-US" b="1" i="1" dirty="0"/>
              <a:t> </a:t>
            </a:r>
            <a:r>
              <a:rPr lang="en-US" b="1" i="1" dirty="0" err="1"/>
              <a:t>tshuam</a:t>
            </a:r>
            <a:r>
              <a:rPr lang="en-US" b="1" i="1" dirty="0"/>
              <a:t> </a:t>
            </a:r>
            <a:r>
              <a:rPr lang="en-US" b="1" i="1" dirty="0" err="1"/>
              <a:t>loj</a:t>
            </a:r>
            <a:r>
              <a:rPr lang="en-US" b="1" i="1" dirty="0"/>
              <a:t> </a:t>
            </a:r>
            <a:r>
              <a:rPr lang="en-US" b="1" i="1" dirty="0" err="1"/>
              <a:t>rau</a:t>
            </a:r>
            <a:r>
              <a:rPr lang="en-US" b="1" i="1" dirty="0"/>
              <a:t> </a:t>
            </a:r>
            <a:r>
              <a:rPr lang="en-US" b="1" i="1" dirty="0" err="1"/>
              <a:t>peb</a:t>
            </a:r>
            <a:r>
              <a:rPr lang="en-US" b="1" i="1" dirty="0"/>
              <a:t> </a:t>
            </a:r>
            <a:r>
              <a:rPr lang="en-US" b="1" i="1" dirty="0" err="1"/>
              <a:t>lub</a:t>
            </a:r>
            <a:r>
              <a:rPr lang="en-US" b="1" i="1" dirty="0"/>
              <a:t> </a:t>
            </a:r>
            <a:r>
              <a:rPr lang="en-US" b="1" i="1" dirty="0" err="1"/>
              <a:t>zej</a:t>
            </a:r>
            <a:r>
              <a:rPr lang="en-US" b="1" i="1" dirty="0"/>
              <a:t> </a:t>
            </a:r>
            <a:r>
              <a:rPr lang="en-US" b="1" i="1" dirty="0" err="1"/>
              <a:t>zog</a:t>
            </a:r>
            <a:endParaRPr lang="en-US" b="1" i="1" dirty="0"/>
          </a:p>
          <a:p>
            <a:r>
              <a:rPr lang="en-US" b="1" i="1" dirty="0"/>
              <a:t>Kev </a:t>
            </a:r>
            <a:r>
              <a:rPr lang="en-US" b="1" i="1" dirty="0" err="1"/>
              <a:t>npaj</a:t>
            </a:r>
            <a:r>
              <a:rPr lang="en-US" b="1" i="1" dirty="0"/>
              <a:t> </a:t>
            </a:r>
            <a:r>
              <a:rPr lang="en-US" b="1" i="1" dirty="0" err="1"/>
              <a:t>rau</a:t>
            </a:r>
            <a:r>
              <a:rPr lang="en-US" b="1" i="1" dirty="0"/>
              <a:t> </a:t>
            </a:r>
            <a:r>
              <a:rPr lang="en-US" b="1" i="1" dirty="0" err="1"/>
              <a:t>kev</a:t>
            </a:r>
            <a:r>
              <a:rPr lang="en-US" b="1" i="1" dirty="0"/>
              <a:t> </a:t>
            </a:r>
            <a:r>
              <a:rPr lang="en-US" b="1" i="1" dirty="0" err="1"/>
              <a:t>kuaj</a:t>
            </a:r>
            <a:r>
              <a:rPr lang="en-US" b="1" i="1" dirty="0"/>
              <a:t> mob </a:t>
            </a:r>
            <a:r>
              <a:rPr lang="en-US" b="1" i="1" dirty="0" err="1"/>
              <a:t>rau</a:t>
            </a:r>
            <a:r>
              <a:rPr lang="en-US" b="1" i="1" dirty="0"/>
              <a:t> </a:t>
            </a:r>
            <a:r>
              <a:rPr lang="en-US" b="1" i="1" dirty="0" err="1"/>
              <a:t>qhov</a:t>
            </a:r>
            <a:r>
              <a:rPr lang="en-US" b="1" i="1" dirty="0"/>
              <a:t> unwinding :</a:t>
            </a:r>
          </a:p>
          <a:p>
            <a:pPr algn="l"/>
            <a:r>
              <a:rPr lang="en-US" dirty="0" err="1" smtClean="0"/>
              <a:t>Dua</a:t>
            </a:r>
            <a:r>
              <a:rPr lang="en-US" dirty="0" smtClean="0"/>
              <a:t> </a:t>
            </a:r>
            <a:r>
              <a:rPr lang="en-US" dirty="0"/>
              <a:t>li </a:t>
            </a:r>
            <a:r>
              <a:rPr lang="en-US" dirty="0" err="1" smtClean="0"/>
              <a:t>lwm</a:t>
            </a:r>
            <a:r>
              <a:rPr lang="en-US" dirty="0" smtClean="0"/>
              <a:t>, </a:t>
            </a:r>
            <a:r>
              <a:rPr lang="en-US" dirty="0" err="1" smtClean="0"/>
              <a:t>cov</a:t>
            </a:r>
            <a:r>
              <a:rPr lang="en-US" dirty="0" smtClean="0"/>
              <a:t> </a:t>
            </a:r>
            <a:r>
              <a:rPr lang="en-US" dirty="0" err="1"/>
              <a:t>neeg</a:t>
            </a:r>
            <a:r>
              <a:rPr lang="en-US" dirty="0"/>
              <a:t> </a:t>
            </a:r>
            <a:r>
              <a:rPr lang="en-US" dirty="0" err="1"/>
              <a:t>hauv</a:t>
            </a:r>
            <a:r>
              <a:rPr lang="en-US" dirty="0"/>
              <a:t> </a:t>
            </a:r>
            <a:r>
              <a:rPr lang="en-US" dirty="0" err="1"/>
              <a:t>cov</a:t>
            </a:r>
            <a:r>
              <a:rPr lang="en-US" dirty="0"/>
              <a:t> </a:t>
            </a:r>
            <a:r>
              <a:rPr lang="en-US" dirty="0" err="1"/>
              <a:t>neeg</a:t>
            </a:r>
            <a:r>
              <a:rPr lang="en-US" dirty="0"/>
              <a:t> </a:t>
            </a:r>
            <a:r>
              <a:rPr lang="en-US" dirty="0" err="1"/>
              <a:t>muaj</a:t>
            </a:r>
            <a:r>
              <a:rPr lang="en-US" dirty="0"/>
              <a:t> MA </a:t>
            </a:r>
            <a:r>
              <a:rPr lang="en-US" dirty="0" err="1"/>
              <a:t>tshwj</a:t>
            </a:r>
            <a:r>
              <a:rPr lang="en-US" dirty="0"/>
              <a:t> </a:t>
            </a:r>
            <a:r>
              <a:rPr lang="en-US" dirty="0" err="1"/>
              <a:t>xeeb</a:t>
            </a:r>
            <a:r>
              <a:rPr lang="en-US" dirty="0"/>
              <a:t> </a:t>
            </a:r>
            <a:r>
              <a:rPr lang="en-US" dirty="0" err="1"/>
              <a:t>yuav</a:t>
            </a:r>
            <a:r>
              <a:rPr lang="en-US" dirty="0"/>
              <a:t> tau </a:t>
            </a:r>
            <a:r>
              <a:rPr lang="en-US" dirty="0" err="1"/>
              <a:t>txais</a:t>
            </a:r>
            <a:r>
              <a:rPr lang="en-US" dirty="0"/>
              <a:t> </a:t>
            </a:r>
            <a:r>
              <a:rPr lang="en-US" dirty="0" err="1"/>
              <a:t>kev</a:t>
            </a:r>
            <a:r>
              <a:rPr lang="en-US" dirty="0"/>
              <a:t> </a:t>
            </a:r>
            <a:r>
              <a:rPr lang="en-US" dirty="0" err="1"/>
              <a:t>coj</a:t>
            </a:r>
            <a:r>
              <a:rPr lang="en-US" dirty="0"/>
              <a:t> </a:t>
            </a:r>
            <a:r>
              <a:rPr lang="en-US" dirty="0" err="1"/>
              <a:t>ua</a:t>
            </a:r>
            <a:r>
              <a:rPr lang="en-US" dirty="0"/>
              <a:t> sib </a:t>
            </a:r>
            <a:r>
              <a:rPr lang="en-US" dirty="0" err="1"/>
              <a:t>txawv</a:t>
            </a:r>
            <a:r>
              <a:rPr lang="en-US" dirty="0"/>
              <a:t> tab sis </a:t>
            </a:r>
            <a:r>
              <a:rPr lang="en-US" dirty="0" err="1"/>
              <a:t>qhov</a:t>
            </a:r>
            <a:r>
              <a:rPr lang="en-US" dirty="0"/>
              <a:t> </a:t>
            </a:r>
            <a:r>
              <a:rPr lang="en-US" dirty="0" err="1"/>
              <a:t>ntawd</a:t>
            </a:r>
            <a:r>
              <a:rPr lang="en-US" dirty="0"/>
              <a:t> </a:t>
            </a:r>
            <a:r>
              <a:rPr lang="en-US" dirty="0" err="1"/>
              <a:t>yuav</a:t>
            </a:r>
            <a:r>
              <a:rPr lang="en-US" dirty="0"/>
              <a:t> </a:t>
            </a:r>
            <a:r>
              <a:rPr lang="en-US" dirty="0" err="1"/>
              <a:t>qhia</a:t>
            </a:r>
            <a:endParaRPr lang="en-US" dirty="0"/>
          </a:p>
          <a:p>
            <a:pPr algn="l"/>
            <a:r>
              <a:rPr lang="en-US" dirty="0" err="1"/>
              <a:t>tshwm</a:t>
            </a:r>
            <a:r>
              <a:rPr lang="en-US" dirty="0"/>
              <a:t> </a:t>
            </a:r>
            <a:r>
              <a:rPr lang="en-US" dirty="0" err="1"/>
              <a:t>rau</a:t>
            </a:r>
            <a:r>
              <a:rPr lang="en-US" dirty="0"/>
              <a:t> </a:t>
            </a:r>
            <a:r>
              <a:rPr lang="en-US" dirty="0" err="1"/>
              <a:t>hauv</a:t>
            </a:r>
            <a:r>
              <a:rPr lang="en-US" dirty="0"/>
              <a:t> </a:t>
            </a:r>
            <a:r>
              <a:rPr lang="en-US" dirty="0" err="1"/>
              <a:t>lawv</a:t>
            </a:r>
            <a:r>
              <a:rPr lang="en-US" dirty="0"/>
              <a:t> </a:t>
            </a:r>
            <a:r>
              <a:rPr lang="en-US" dirty="0" err="1"/>
              <a:t>daim</a:t>
            </a:r>
            <a:r>
              <a:rPr lang="en-US" dirty="0"/>
              <a:t> </a:t>
            </a:r>
            <a:r>
              <a:rPr lang="en-US" dirty="0" err="1"/>
              <a:t>ntawv</a:t>
            </a:r>
            <a:r>
              <a:rPr lang="en-US" dirty="0"/>
              <a:t> </a:t>
            </a:r>
            <a:r>
              <a:rPr lang="en-US" dirty="0" err="1"/>
              <a:t>ceeb</a:t>
            </a:r>
            <a:r>
              <a:rPr lang="en-US" dirty="0"/>
              <a:t> </a:t>
            </a:r>
            <a:r>
              <a:rPr lang="en-US" dirty="0" err="1"/>
              <a:t>toom</a:t>
            </a:r>
            <a:r>
              <a:rPr lang="en-US" dirty="0"/>
              <a:t> </a:t>
            </a:r>
            <a:r>
              <a:rPr lang="en-US" dirty="0" err="1"/>
              <a:t>raws</a:t>
            </a:r>
            <a:r>
              <a:rPr lang="en-US" dirty="0"/>
              <a:t> li </a:t>
            </a:r>
            <a:r>
              <a:rPr lang="en-US" dirty="0" err="1"/>
              <a:t>daim</a:t>
            </a:r>
            <a:r>
              <a:rPr lang="en-US" dirty="0"/>
              <a:t> </a:t>
            </a:r>
            <a:r>
              <a:rPr lang="en-US" dirty="0" err="1"/>
              <a:t>phiaj</a:t>
            </a:r>
            <a:r>
              <a:rPr lang="en-US" dirty="0"/>
              <a:t> </a:t>
            </a:r>
            <a:r>
              <a:rPr lang="en-US" dirty="0" err="1"/>
              <a:t>hauv</a:t>
            </a:r>
            <a:r>
              <a:rPr lang="en-US" dirty="0"/>
              <a:t> </a:t>
            </a:r>
            <a:r>
              <a:rPr lang="en-US" dirty="0" err="1"/>
              <a:t>qab</a:t>
            </a:r>
            <a:r>
              <a:rPr lang="en-US" dirty="0"/>
              <a:t> no </a:t>
            </a:r>
            <a:r>
              <a:rPr lang="en-US" dirty="0" smtClean="0"/>
              <a:t>tau </a:t>
            </a:r>
            <a:r>
              <a:rPr lang="en-US" dirty="0" err="1"/>
              <a:t>qhia</a:t>
            </a:r>
            <a:r>
              <a:rPr lang="en-US" dirty="0"/>
              <a:t>. </a:t>
            </a:r>
            <a:r>
              <a:rPr lang="en-US" dirty="0" err="1"/>
              <a:t>Ib</a:t>
            </a:r>
            <a:r>
              <a:rPr lang="en-US" dirty="0"/>
              <a:t> co </a:t>
            </a:r>
            <a:r>
              <a:rPr lang="en-US" dirty="0" err="1"/>
              <a:t>yuav</a:t>
            </a:r>
            <a:r>
              <a:rPr lang="en-US" dirty="0"/>
              <a:t> tau </a:t>
            </a:r>
            <a:r>
              <a:rPr lang="en-US" dirty="0" err="1"/>
              <a:t>rov</a:t>
            </a:r>
            <a:r>
              <a:rPr lang="en-US" dirty="0"/>
              <a:t> </a:t>
            </a:r>
            <a:r>
              <a:rPr lang="en-US" dirty="0" err="1"/>
              <a:t>thov</a:t>
            </a:r>
            <a:r>
              <a:rPr lang="en-US" dirty="0"/>
              <a:t> </a:t>
            </a:r>
            <a:r>
              <a:rPr lang="en-US" dirty="0" err="1"/>
              <a:t>dua</a:t>
            </a:r>
            <a:r>
              <a:rPr lang="en-US" dirty="0"/>
              <a:t> </a:t>
            </a:r>
            <a:r>
              <a:rPr lang="en-US" dirty="0" err="1"/>
              <a:t>tshiab</a:t>
            </a:r>
            <a:r>
              <a:rPr lang="en-US" dirty="0"/>
              <a:t> </a:t>
            </a:r>
            <a:r>
              <a:rPr lang="en-US" dirty="0" err="1" smtClean="0"/>
              <a:t>thiaj</a:t>
            </a:r>
            <a:r>
              <a:rPr lang="en-US" dirty="0" smtClean="0"/>
              <a:t> li </a:t>
            </a:r>
            <a:r>
              <a:rPr lang="en-US" dirty="0" err="1" smtClean="0"/>
              <a:t>yuav</a:t>
            </a:r>
            <a:r>
              <a:rPr lang="en-US" dirty="0" smtClean="0"/>
              <a:t> tau </a:t>
            </a:r>
            <a:r>
              <a:rPr lang="en-US" dirty="0" err="1" smtClean="0"/>
              <a:t>txuas</a:t>
            </a:r>
            <a:r>
              <a:rPr lang="en-US" dirty="0" smtClean="0"/>
              <a:t> </a:t>
            </a:r>
            <a:r>
              <a:rPr lang="en-US" dirty="0" err="1" smtClean="0"/>
              <a:t>lawv</a:t>
            </a:r>
            <a:r>
              <a:rPr lang="en-US" dirty="0" smtClean="0"/>
              <a:t> </a:t>
            </a:r>
            <a:r>
              <a:rPr lang="en-US" dirty="0" err="1" smtClean="0"/>
              <a:t>qhov</a:t>
            </a:r>
            <a:r>
              <a:rPr lang="en-US" dirty="0" smtClean="0"/>
              <a:t> </a:t>
            </a:r>
            <a:r>
              <a:rPr lang="en-US" dirty="0" err="1" smtClean="0"/>
              <a:t>kev</a:t>
            </a:r>
            <a:r>
              <a:rPr lang="en-US" dirty="0" smtClean="0"/>
              <a:t> </a:t>
            </a:r>
            <a:r>
              <a:rPr lang="en-US" dirty="0" err="1" smtClean="0"/>
              <a:t>pab</a:t>
            </a:r>
            <a:r>
              <a:rPr lang="en-US" dirty="0" smtClean="0"/>
              <a:t>. </a:t>
            </a:r>
            <a:r>
              <a:rPr lang="en-US" dirty="0"/>
              <a:t>*</a:t>
            </a:r>
            <a:r>
              <a:rPr lang="en-US" dirty="0" err="1"/>
              <a:t>Cov</a:t>
            </a:r>
            <a:r>
              <a:rPr lang="en-US" dirty="0"/>
              <a:t> </a:t>
            </a:r>
            <a:r>
              <a:rPr lang="en-US" dirty="0" err="1"/>
              <a:t>lej</a:t>
            </a:r>
            <a:r>
              <a:rPr lang="en-US" dirty="0"/>
              <a:t> </a:t>
            </a:r>
            <a:r>
              <a:rPr lang="en-US" dirty="0" err="1"/>
              <a:t>hauv</a:t>
            </a:r>
            <a:r>
              <a:rPr lang="en-US" dirty="0"/>
              <a:t> </a:t>
            </a:r>
            <a:r>
              <a:rPr lang="en-US" dirty="0" err="1"/>
              <a:t>qab</a:t>
            </a:r>
            <a:r>
              <a:rPr lang="en-US" dirty="0"/>
              <a:t> no </a:t>
            </a:r>
            <a:r>
              <a:rPr lang="en-US" dirty="0" err="1"/>
              <a:t>yog</a:t>
            </a:r>
            <a:r>
              <a:rPr lang="en-US" dirty="0"/>
              <a:t> </a:t>
            </a:r>
            <a:r>
              <a:rPr lang="en-US" dirty="0" err="1"/>
              <a:t>cov</a:t>
            </a:r>
            <a:r>
              <a:rPr lang="en-US" dirty="0"/>
              <a:t> </a:t>
            </a:r>
            <a:r>
              <a:rPr lang="en-US" dirty="0" err="1"/>
              <a:t>thoob</a:t>
            </a:r>
            <a:r>
              <a:rPr lang="en-US" dirty="0"/>
              <a:t> </a:t>
            </a:r>
            <a:r>
              <a:rPr lang="en-US" dirty="0" err="1"/>
              <a:t>plaws</a:t>
            </a:r>
            <a:r>
              <a:rPr lang="en-US" dirty="0"/>
              <a:t> </a:t>
            </a:r>
            <a:r>
              <a:rPr lang="en-US" dirty="0" err="1"/>
              <a:t>hauv</a:t>
            </a:r>
            <a:r>
              <a:rPr lang="en-US" dirty="0"/>
              <a:t> </a:t>
            </a:r>
            <a:r>
              <a:rPr lang="en-US" dirty="0" err="1"/>
              <a:t>lub</a:t>
            </a:r>
            <a:r>
              <a:rPr lang="en-US" dirty="0"/>
              <a:t> </a:t>
            </a:r>
            <a:r>
              <a:rPr lang="en-US" dirty="0" err="1" smtClean="0"/>
              <a:t>xeev</a:t>
            </a:r>
            <a:r>
              <a:rPr lang="en-US" dirty="0" smtClean="0"/>
              <a:t>.</a:t>
            </a:r>
            <a:endParaRPr lang="en-US" dirty="0"/>
          </a:p>
          <a:p>
            <a:pPr algn="l"/>
            <a:r>
              <a:rPr lang="en-US" b="1" dirty="0"/>
              <a:t>Medicaid Rau Kev </a:t>
            </a:r>
            <a:r>
              <a:rPr lang="en-US" b="1" dirty="0" err="1"/>
              <a:t>Pab</a:t>
            </a:r>
            <a:r>
              <a:rPr lang="en-US" b="1" dirty="0"/>
              <a:t> </a:t>
            </a:r>
            <a:r>
              <a:rPr lang="en-US" b="1" dirty="0" err="1"/>
              <a:t>Cuam</a:t>
            </a:r>
            <a:r>
              <a:rPr lang="en-US" b="1" dirty="0"/>
              <a:t> </a:t>
            </a:r>
            <a:r>
              <a:rPr lang="en-US" b="1" dirty="0" err="1"/>
              <a:t>Xwm</a:t>
            </a:r>
            <a:endParaRPr lang="en-US" b="1" dirty="0"/>
          </a:p>
          <a:p>
            <a:pPr algn="l"/>
            <a:r>
              <a:rPr lang="en-US" b="1" dirty="0" err="1"/>
              <a:t>Txheej</a:t>
            </a:r>
            <a:r>
              <a:rPr lang="en-US" b="1" dirty="0"/>
              <a:t> </a:t>
            </a:r>
            <a:r>
              <a:rPr lang="en-US" b="1" dirty="0" err="1"/>
              <a:t>Ti</a:t>
            </a:r>
            <a:r>
              <a:rPr lang="en-US" b="1" dirty="0"/>
              <a:t> </a:t>
            </a:r>
            <a:r>
              <a:rPr lang="en-US" b="1" dirty="0" err="1"/>
              <a:t>Tes</a:t>
            </a:r>
            <a:r>
              <a:rPr lang="en-US" b="1" dirty="0"/>
              <a:t> </a:t>
            </a:r>
            <a:r>
              <a:rPr lang="en-US" b="1" dirty="0" err="1"/>
              <a:t>Ti</a:t>
            </a:r>
            <a:r>
              <a:rPr lang="en-US" b="1" dirty="0"/>
              <a:t> Taw </a:t>
            </a:r>
            <a:r>
              <a:rPr lang="en-US" b="1" dirty="0" smtClean="0"/>
              <a:t>	</a:t>
            </a:r>
            <a:r>
              <a:rPr lang="en-US" dirty="0" smtClean="0"/>
              <a:t>1,600 </a:t>
            </a:r>
            <a:r>
              <a:rPr lang="en-US" dirty="0" err="1"/>
              <a:t>Lub</a:t>
            </a:r>
            <a:r>
              <a:rPr lang="en-US" dirty="0"/>
              <a:t> Rau </a:t>
            </a:r>
            <a:r>
              <a:rPr lang="en-US" dirty="0" err="1"/>
              <a:t>Hli</a:t>
            </a:r>
            <a:r>
              <a:rPr lang="en-US" dirty="0"/>
              <a:t> </a:t>
            </a:r>
            <a:r>
              <a:rPr lang="en-US" dirty="0" err="1"/>
              <a:t>Xyoo</a:t>
            </a:r>
            <a:r>
              <a:rPr lang="en-US" dirty="0"/>
              <a:t> 2023 </a:t>
            </a:r>
            <a:r>
              <a:rPr lang="en-US" dirty="0" err="1"/>
              <a:t>txog</a:t>
            </a:r>
            <a:r>
              <a:rPr lang="en-US" dirty="0"/>
              <a:t> </a:t>
            </a:r>
            <a:r>
              <a:rPr lang="en-US" dirty="0" err="1"/>
              <a:t>Lub</a:t>
            </a:r>
            <a:r>
              <a:rPr lang="en-US" dirty="0"/>
              <a:t> </a:t>
            </a:r>
            <a:r>
              <a:rPr lang="en-US" dirty="0" err="1"/>
              <a:t>Yim</a:t>
            </a:r>
            <a:r>
              <a:rPr lang="en-US" dirty="0"/>
              <a:t> </a:t>
            </a:r>
            <a:r>
              <a:rPr lang="en-US" dirty="0" err="1"/>
              <a:t>Hli</a:t>
            </a:r>
            <a:r>
              <a:rPr lang="en-US" dirty="0"/>
              <a:t> </a:t>
            </a:r>
            <a:r>
              <a:rPr lang="en-US" dirty="0" err="1"/>
              <a:t>Xyoo</a:t>
            </a:r>
            <a:r>
              <a:rPr lang="en-US" dirty="0"/>
              <a:t> 2023 </a:t>
            </a:r>
            <a:r>
              <a:rPr lang="en-US" dirty="0" smtClean="0"/>
              <a:t>	</a:t>
            </a:r>
            <a:r>
              <a:rPr lang="en-US" sz="2200" dirty="0"/>
              <a:t> </a:t>
            </a:r>
            <a:r>
              <a:rPr lang="en-US" sz="2200" dirty="0" err="1"/>
              <a:t>Yuav</a:t>
            </a:r>
            <a:r>
              <a:rPr lang="en-US" sz="2200" dirty="0"/>
              <a:t> </a:t>
            </a:r>
            <a:r>
              <a:rPr lang="en-US" sz="2200" dirty="0" err="1"/>
              <a:t>tsum</a:t>
            </a:r>
            <a:r>
              <a:rPr lang="en-US" sz="2200" dirty="0"/>
              <a:t> </a:t>
            </a:r>
            <a:r>
              <a:rPr lang="en-US" sz="2200" dirty="0" err="1"/>
              <a:t>ua</a:t>
            </a:r>
            <a:r>
              <a:rPr lang="en-US" sz="2200" dirty="0"/>
              <a:t> </a:t>
            </a:r>
            <a:r>
              <a:rPr lang="en-US" sz="2200" dirty="0" err="1"/>
              <a:t>ntawv</a:t>
            </a:r>
            <a:r>
              <a:rPr lang="en-US" sz="2200" dirty="0"/>
              <a:t> </a:t>
            </a:r>
            <a:r>
              <a:rPr lang="en-US" sz="2200" dirty="0" err="1"/>
              <a:t>xam</a:t>
            </a:r>
            <a:r>
              <a:rPr lang="en-US" sz="2200" dirty="0"/>
              <a:t> </a:t>
            </a:r>
            <a:r>
              <a:rPr lang="en-US" sz="2200" dirty="0" err="1"/>
              <a:t>phaj</a:t>
            </a:r>
            <a:r>
              <a:rPr lang="en-US" sz="2200" dirty="0"/>
              <a:t> </a:t>
            </a:r>
            <a:r>
              <a:rPr lang="en-US" sz="2200" dirty="0" err="1"/>
              <a:t>kom</a:t>
            </a:r>
            <a:r>
              <a:rPr lang="en-US" sz="2200" dirty="0"/>
              <a:t> </a:t>
            </a:r>
            <a:r>
              <a:rPr lang="en-US" sz="2200" dirty="0" err="1"/>
              <a:t>tiav</a:t>
            </a:r>
            <a:endParaRPr lang="en-US" sz="2200" dirty="0"/>
          </a:p>
          <a:p>
            <a:pPr algn="l"/>
            <a:endParaRPr lang="en-US" sz="800" b="1" dirty="0" smtClean="0"/>
          </a:p>
          <a:p>
            <a:pPr algn="l"/>
            <a:r>
              <a:rPr lang="en-US" b="1" dirty="0" smtClean="0"/>
              <a:t>Medicaid </a:t>
            </a:r>
            <a:r>
              <a:rPr lang="en-US" b="1" dirty="0"/>
              <a:t>Rau Kev Kho Mob</a:t>
            </a:r>
          </a:p>
          <a:p>
            <a:pPr algn="l"/>
            <a:r>
              <a:rPr lang="en-US" b="1" dirty="0" err="1"/>
              <a:t>Ntsws</a:t>
            </a:r>
            <a:r>
              <a:rPr lang="en-US" b="1" dirty="0"/>
              <a:t> </a:t>
            </a:r>
            <a:r>
              <a:rPr lang="en-US" b="1" dirty="0" err="1"/>
              <a:t>Qhuav</a:t>
            </a:r>
            <a:r>
              <a:rPr lang="en-US" b="1" dirty="0"/>
              <a:t> </a:t>
            </a:r>
            <a:r>
              <a:rPr lang="en-US" b="1" dirty="0" smtClean="0"/>
              <a:t>	</a:t>
            </a:r>
            <a:r>
              <a:rPr lang="en-US" dirty="0" smtClean="0"/>
              <a:t>100 </a:t>
            </a:r>
            <a:r>
              <a:rPr lang="en-US" dirty="0" err="1"/>
              <a:t>Lub</a:t>
            </a:r>
            <a:r>
              <a:rPr lang="en-US" dirty="0"/>
              <a:t> Rau </a:t>
            </a:r>
            <a:r>
              <a:rPr lang="en-US" dirty="0" err="1"/>
              <a:t>Hli</a:t>
            </a:r>
            <a:r>
              <a:rPr lang="en-US" dirty="0"/>
              <a:t> </a:t>
            </a:r>
            <a:r>
              <a:rPr lang="en-US" dirty="0" err="1"/>
              <a:t>Xyoo</a:t>
            </a:r>
            <a:r>
              <a:rPr lang="en-US" dirty="0"/>
              <a:t> 2023 </a:t>
            </a:r>
            <a:r>
              <a:rPr lang="en-US" dirty="0" err="1"/>
              <a:t>txog</a:t>
            </a:r>
            <a:r>
              <a:rPr lang="en-US" dirty="0"/>
              <a:t> </a:t>
            </a:r>
            <a:r>
              <a:rPr lang="en-US" dirty="0" err="1"/>
              <a:t>Lub</a:t>
            </a:r>
            <a:r>
              <a:rPr lang="en-US" dirty="0"/>
              <a:t> </a:t>
            </a:r>
            <a:r>
              <a:rPr lang="en-US" dirty="0" err="1"/>
              <a:t>Yim</a:t>
            </a:r>
            <a:r>
              <a:rPr lang="en-US" dirty="0"/>
              <a:t> </a:t>
            </a:r>
            <a:r>
              <a:rPr lang="en-US" dirty="0" err="1"/>
              <a:t>Hli</a:t>
            </a:r>
            <a:r>
              <a:rPr lang="en-US" dirty="0"/>
              <a:t> </a:t>
            </a:r>
            <a:r>
              <a:rPr lang="en-US" dirty="0" err="1"/>
              <a:t>Xyoo</a:t>
            </a:r>
            <a:r>
              <a:rPr lang="en-US" dirty="0"/>
              <a:t> 2023 </a:t>
            </a:r>
            <a:r>
              <a:rPr lang="en-US" dirty="0" smtClean="0"/>
              <a:t>	</a:t>
            </a:r>
            <a:r>
              <a:rPr lang="en-US" sz="2200" dirty="0" err="1" smtClean="0"/>
              <a:t>Yuav</a:t>
            </a:r>
            <a:r>
              <a:rPr lang="en-US" sz="2200" dirty="0" smtClean="0"/>
              <a:t> </a:t>
            </a:r>
            <a:r>
              <a:rPr lang="en-US" sz="2200" dirty="0" err="1"/>
              <a:t>tsum</a:t>
            </a:r>
            <a:r>
              <a:rPr lang="en-US" sz="2200" dirty="0"/>
              <a:t> </a:t>
            </a:r>
            <a:r>
              <a:rPr lang="en-US" sz="2200" dirty="0" err="1" smtClean="0"/>
              <a:t>ua</a:t>
            </a:r>
            <a:r>
              <a:rPr lang="en-US" sz="2200" dirty="0" smtClean="0"/>
              <a:t> </a:t>
            </a:r>
            <a:r>
              <a:rPr lang="en-US" sz="2200" dirty="0" err="1" smtClean="0"/>
              <a:t>ntawv</a:t>
            </a:r>
            <a:r>
              <a:rPr lang="en-US" sz="2200" dirty="0" smtClean="0"/>
              <a:t> </a:t>
            </a:r>
            <a:r>
              <a:rPr lang="en-US" sz="2200" dirty="0" err="1" smtClean="0"/>
              <a:t>xam</a:t>
            </a:r>
            <a:r>
              <a:rPr lang="en-US" sz="2200" dirty="0" smtClean="0"/>
              <a:t> </a:t>
            </a:r>
            <a:r>
              <a:rPr lang="en-US" sz="2200" dirty="0" err="1" smtClean="0"/>
              <a:t>phaj</a:t>
            </a:r>
            <a:r>
              <a:rPr lang="en-US" sz="2200" dirty="0" smtClean="0"/>
              <a:t> </a:t>
            </a:r>
            <a:r>
              <a:rPr lang="en-US" sz="2200" dirty="0" err="1" smtClean="0"/>
              <a:t>kom</a:t>
            </a:r>
            <a:r>
              <a:rPr lang="en-US" sz="2200" dirty="0" smtClean="0"/>
              <a:t> </a:t>
            </a:r>
            <a:r>
              <a:rPr lang="en-US" sz="2200" dirty="0" err="1"/>
              <a:t>tiav</a:t>
            </a:r>
            <a:endParaRPr lang="en-US" sz="2200" dirty="0"/>
          </a:p>
          <a:p>
            <a:pPr algn="l"/>
            <a:endParaRPr lang="en-US" sz="800" b="1" dirty="0" smtClean="0"/>
          </a:p>
          <a:p>
            <a:pPr algn="l"/>
            <a:r>
              <a:rPr lang="en-US" b="1" dirty="0" err="1" smtClean="0"/>
              <a:t>Ua</a:t>
            </a:r>
            <a:r>
              <a:rPr lang="en-US" b="1" dirty="0" smtClean="0"/>
              <a:t> </a:t>
            </a:r>
            <a:r>
              <a:rPr lang="en-US" b="1" dirty="0"/>
              <a:t>Tau </a:t>
            </a:r>
            <a:r>
              <a:rPr lang="en-US" b="1" dirty="0" err="1"/>
              <a:t>Raws</a:t>
            </a:r>
            <a:r>
              <a:rPr lang="en-US" b="1" dirty="0"/>
              <a:t> Li </a:t>
            </a:r>
            <a:r>
              <a:rPr lang="en-US" b="1" dirty="0" err="1"/>
              <a:t>Cov</a:t>
            </a:r>
            <a:r>
              <a:rPr lang="en-US" b="1" dirty="0"/>
              <a:t> </a:t>
            </a:r>
            <a:r>
              <a:rPr lang="en-US" b="1" dirty="0" err="1"/>
              <a:t>Nyiaj</a:t>
            </a:r>
            <a:r>
              <a:rPr lang="en-US" b="1" dirty="0"/>
              <a:t> </a:t>
            </a:r>
            <a:r>
              <a:rPr lang="en-US" b="1" dirty="0" err="1"/>
              <a:t>Uas</a:t>
            </a:r>
            <a:r>
              <a:rPr lang="en-US" b="1" dirty="0"/>
              <a:t> </a:t>
            </a:r>
            <a:r>
              <a:rPr lang="en-US" b="1" dirty="0" err="1"/>
              <a:t>Yuav</a:t>
            </a:r>
            <a:r>
              <a:rPr lang="en-US" b="1" dirty="0"/>
              <a:t> </a:t>
            </a:r>
            <a:r>
              <a:rPr lang="en-US" b="1" dirty="0" err="1"/>
              <a:t>Tsum</a:t>
            </a:r>
            <a:endParaRPr lang="en-US" b="1" dirty="0"/>
          </a:p>
          <a:p>
            <a:pPr algn="l"/>
            <a:r>
              <a:rPr lang="en-US" b="1" dirty="0" err="1"/>
              <a:t>Xub</a:t>
            </a:r>
            <a:r>
              <a:rPr lang="en-US" b="1" dirty="0"/>
              <a:t> Them </a:t>
            </a:r>
            <a:r>
              <a:rPr lang="en-US" b="1" dirty="0" err="1"/>
              <a:t>Ua</a:t>
            </a:r>
            <a:r>
              <a:rPr lang="en-US" b="1" dirty="0"/>
              <a:t> </a:t>
            </a:r>
            <a:r>
              <a:rPr lang="en-US" b="1" dirty="0" err="1"/>
              <a:t>Ntej</a:t>
            </a:r>
            <a:r>
              <a:rPr lang="en-US" b="1" dirty="0"/>
              <a:t> </a:t>
            </a:r>
            <a:r>
              <a:rPr lang="en-US" b="1" dirty="0" smtClean="0"/>
              <a:t>	</a:t>
            </a:r>
            <a:r>
              <a:rPr lang="en-US" dirty="0" smtClean="0"/>
              <a:t>960 </a:t>
            </a:r>
            <a:r>
              <a:rPr lang="en-US" dirty="0" err="1"/>
              <a:t>Lub</a:t>
            </a:r>
            <a:r>
              <a:rPr lang="en-US" dirty="0"/>
              <a:t> Rau </a:t>
            </a:r>
            <a:r>
              <a:rPr lang="en-US" dirty="0" err="1"/>
              <a:t>Hli</a:t>
            </a:r>
            <a:r>
              <a:rPr lang="en-US" dirty="0"/>
              <a:t> </a:t>
            </a:r>
            <a:r>
              <a:rPr lang="en-US" dirty="0" err="1"/>
              <a:t>Xyoo</a:t>
            </a:r>
            <a:r>
              <a:rPr lang="en-US" dirty="0"/>
              <a:t> 2023 </a:t>
            </a:r>
            <a:r>
              <a:rPr lang="en-US" dirty="0" err="1"/>
              <a:t>txog</a:t>
            </a:r>
            <a:r>
              <a:rPr lang="en-US" dirty="0"/>
              <a:t> </a:t>
            </a:r>
            <a:r>
              <a:rPr lang="en-US" dirty="0" err="1"/>
              <a:t>Lub</a:t>
            </a:r>
            <a:r>
              <a:rPr lang="en-US" dirty="0"/>
              <a:t> </a:t>
            </a:r>
            <a:r>
              <a:rPr lang="en-US" dirty="0" err="1"/>
              <a:t>Yim</a:t>
            </a:r>
            <a:r>
              <a:rPr lang="en-US" dirty="0"/>
              <a:t> </a:t>
            </a:r>
            <a:r>
              <a:rPr lang="en-US" dirty="0" err="1"/>
              <a:t>Hli</a:t>
            </a:r>
            <a:r>
              <a:rPr lang="en-US" dirty="0"/>
              <a:t> </a:t>
            </a:r>
            <a:r>
              <a:rPr lang="en-US" dirty="0" err="1"/>
              <a:t>Xyoo</a:t>
            </a:r>
            <a:r>
              <a:rPr lang="en-US" dirty="0"/>
              <a:t> 2023 </a:t>
            </a:r>
            <a:r>
              <a:rPr lang="en-US" dirty="0" smtClean="0"/>
              <a:t>	</a:t>
            </a:r>
            <a:r>
              <a:rPr lang="en-US" dirty="0" err="1" smtClean="0"/>
              <a:t>Yuav</a:t>
            </a:r>
            <a:r>
              <a:rPr lang="en-US" dirty="0" smtClean="0"/>
              <a:t> </a:t>
            </a:r>
            <a:r>
              <a:rPr lang="en-US" dirty="0" err="1"/>
              <a:t>tsum</a:t>
            </a:r>
            <a:r>
              <a:rPr lang="en-US" dirty="0"/>
              <a:t> </a:t>
            </a:r>
            <a:r>
              <a:rPr lang="en-US" dirty="0" err="1"/>
              <a:t>rov</a:t>
            </a:r>
            <a:r>
              <a:rPr lang="en-US" dirty="0"/>
              <a:t> </a:t>
            </a:r>
            <a:r>
              <a:rPr lang="en-US" dirty="0" err="1"/>
              <a:t>qab</a:t>
            </a:r>
            <a:r>
              <a:rPr lang="en-US" dirty="0"/>
              <a:t> </a:t>
            </a:r>
            <a:r>
              <a:rPr lang="en-US" dirty="0" err="1"/>
              <a:t>ua</a:t>
            </a:r>
            <a:r>
              <a:rPr lang="en-US" dirty="0"/>
              <a:t> </a:t>
            </a:r>
            <a:r>
              <a:rPr lang="en-US" dirty="0" err="1"/>
              <a:t>ntawv</a:t>
            </a:r>
            <a:r>
              <a:rPr lang="en-US" dirty="0"/>
              <a:t> </a:t>
            </a:r>
            <a:r>
              <a:rPr lang="en-US" dirty="0" err="1"/>
              <a:t>thov</a:t>
            </a:r>
            <a:r>
              <a:rPr lang="en-US" dirty="0"/>
              <a:t> </a:t>
            </a:r>
            <a:r>
              <a:rPr lang="en-US" dirty="0" err="1" smtClean="0"/>
              <a:t>dua</a:t>
            </a:r>
            <a:r>
              <a:rPr lang="en-US" dirty="0" smtClean="0"/>
              <a:t> </a:t>
            </a:r>
            <a:r>
              <a:rPr lang="en-US" dirty="0" err="1" smtClean="0"/>
              <a:t>tshiab</a:t>
            </a:r>
            <a:endParaRPr lang="en-US" dirty="0"/>
          </a:p>
          <a:p>
            <a:pPr algn="l"/>
            <a:r>
              <a:rPr lang="en-US" b="1" dirty="0"/>
              <a:t>Medicaid </a:t>
            </a:r>
            <a:r>
              <a:rPr lang="en-US" b="1" dirty="0" err="1"/>
              <a:t>rau</a:t>
            </a:r>
            <a:r>
              <a:rPr lang="en-US" b="1" dirty="0"/>
              <a:t> SSI </a:t>
            </a:r>
            <a:r>
              <a:rPr lang="en-US" b="1" dirty="0" smtClean="0"/>
              <a:t>	</a:t>
            </a:r>
            <a:r>
              <a:rPr lang="en-US" dirty="0" smtClean="0"/>
              <a:t>8,390 </a:t>
            </a:r>
            <a:r>
              <a:rPr lang="en-US" dirty="0" err="1"/>
              <a:t>Lub</a:t>
            </a:r>
            <a:r>
              <a:rPr lang="en-US" dirty="0"/>
              <a:t> </a:t>
            </a:r>
            <a:r>
              <a:rPr lang="en-US" dirty="0" err="1"/>
              <a:t>Cuaj</a:t>
            </a:r>
            <a:r>
              <a:rPr lang="en-US" dirty="0"/>
              <a:t> </a:t>
            </a:r>
            <a:r>
              <a:rPr lang="en-US" dirty="0" err="1"/>
              <a:t>Hlis</a:t>
            </a:r>
            <a:r>
              <a:rPr lang="en-US" dirty="0"/>
              <a:t> </a:t>
            </a:r>
            <a:r>
              <a:rPr lang="en-US" dirty="0" smtClean="0"/>
              <a:t>2023 </a:t>
            </a:r>
            <a:r>
              <a:rPr lang="en-US" dirty="0" err="1"/>
              <a:t>txog</a:t>
            </a:r>
            <a:r>
              <a:rPr lang="en-US" dirty="0"/>
              <a:t> </a:t>
            </a:r>
            <a:r>
              <a:rPr lang="en-US" dirty="0" err="1"/>
              <a:t>Lub</a:t>
            </a:r>
            <a:r>
              <a:rPr lang="en-US" dirty="0"/>
              <a:t> </a:t>
            </a:r>
            <a:r>
              <a:rPr lang="en-US" dirty="0" err="1"/>
              <a:t>Peb</a:t>
            </a:r>
            <a:r>
              <a:rPr lang="en-US" dirty="0"/>
              <a:t> </a:t>
            </a:r>
            <a:r>
              <a:rPr lang="en-US" dirty="0" err="1"/>
              <a:t>Hlis</a:t>
            </a:r>
            <a:r>
              <a:rPr lang="en-US" dirty="0"/>
              <a:t> </a:t>
            </a:r>
            <a:r>
              <a:rPr lang="en-US" dirty="0" err="1"/>
              <a:t>Xyoo</a:t>
            </a:r>
            <a:r>
              <a:rPr lang="en-US" dirty="0"/>
              <a:t> 2024 </a:t>
            </a:r>
            <a:r>
              <a:rPr lang="en-US" dirty="0" smtClean="0"/>
              <a:t>	*</a:t>
            </a:r>
            <a:r>
              <a:rPr lang="en-US" dirty="0" err="1"/>
              <a:t>Tib</a:t>
            </a:r>
            <a:r>
              <a:rPr lang="en-US" dirty="0"/>
              <a:t> Tog </a:t>
            </a:r>
            <a:r>
              <a:rPr lang="en-US" dirty="0" err="1"/>
              <a:t>Xwb</a:t>
            </a:r>
            <a:r>
              <a:rPr lang="en-US" dirty="0"/>
              <a:t>/</a:t>
            </a:r>
            <a:r>
              <a:rPr lang="en-US" dirty="0" err="1"/>
              <a:t>Yuav</a:t>
            </a:r>
            <a:r>
              <a:rPr lang="en-US" dirty="0"/>
              <a:t> </a:t>
            </a:r>
            <a:r>
              <a:rPr lang="en-US" dirty="0" err="1"/>
              <a:t>tsum</a:t>
            </a:r>
            <a:r>
              <a:rPr lang="en-US" dirty="0"/>
              <a:t> </a:t>
            </a:r>
            <a:r>
              <a:rPr lang="en-US" dirty="0" err="1"/>
              <a:t>rov</a:t>
            </a:r>
            <a:r>
              <a:rPr lang="en-US" dirty="0"/>
              <a:t> </a:t>
            </a:r>
            <a:r>
              <a:rPr lang="en-US" dirty="0" err="1"/>
              <a:t>qab</a:t>
            </a:r>
            <a:r>
              <a:rPr lang="en-US" dirty="0"/>
              <a:t> </a:t>
            </a:r>
            <a:r>
              <a:rPr lang="en-US" dirty="0" err="1"/>
              <a:t>ua</a:t>
            </a:r>
            <a:r>
              <a:rPr lang="en-US" dirty="0"/>
              <a:t> </a:t>
            </a:r>
            <a:r>
              <a:rPr lang="en-US" dirty="0" err="1"/>
              <a:t>ntawv</a:t>
            </a:r>
            <a:r>
              <a:rPr lang="en-US" dirty="0"/>
              <a:t> </a:t>
            </a:r>
            <a:r>
              <a:rPr lang="en-US" dirty="0" err="1"/>
              <a:t>thov</a:t>
            </a:r>
            <a:r>
              <a:rPr lang="en-US" dirty="0"/>
              <a:t> </a:t>
            </a:r>
            <a:r>
              <a:rPr lang="en-US" dirty="0" err="1"/>
              <a:t>dua</a:t>
            </a:r>
            <a:endParaRPr lang="en-US" dirty="0"/>
          </a:p>
          <a:p>
            <a:pPr algn="l"/>
            <a:r>
              <a:rPr lang="en-US" b="1" dirty="0" smtClean="0"/>
              <a:t>GAP Filling   	</a:t>
            </a:r>
            <a:r>
              <a:rPr lang="en-US" dirty="0" smtClean="0"/>
              <a:t>370 </a:t>
            </a:r>
            <a:r>
              <a:rPr lang="en-US" dirty="0" err="1"/>
              <a:t>Lub</a:t>
            </a:r>
            <a:r>
              <a:rPr lang="en-US" dirty="0"/>
              <a:t> </a:t>
            </a:r>
            <a:r>
              <a:rPr lang="en-US" dirty="0" err="1"/>
              <a:t>Peb</a:t>
            </a:r>
            <a:r>
              <a:rPr lang="en-US" dirty="0"/>
              <a:t> </a:t>
            </a:r>
            <a:r>
              <a:rPr lang="en-US" dirty="0" err="1"/>
              <a:t>Hlis</a:t>
            </a:r>
            <a:r>
              <a:rPr lang="en-US" dirty="0"/>
              <a:t> </a:t>
            </a:r>
            <a:r>
              <a:rPr lang="en-US" dirty="0" err="1"/>
              <a:t>Xyoo</a:t>
            </a:r>
            <a:r>
              <a:rPr lang="en-US" dirty="0"/>
              <a:t> 2024 </a:t>
            </a:r>
            <a:r>
              <a:rPr lang="en-US" dirty="0" smtClean="0"/>
              <a:t>			</a:t>
            </a:r>
            <a:r>
              <a:rPr lang="en-US" dirty="0" err="1" smtClean="0"/>
              <a:t>Yuav</a:t>
            </a:r>
            <a:r>
              <a:rPr lang="en-US" dirty="0" smtClean="0"/>
              <a:t> </a:t>
            </a:r>
            <a:r>
              <a:rPr lang="en-US" dirty="0" err="1"/>
              <a:t>tsum</a:t>
            </a:r>
            <a:r>
              <a:rPr lang="en-US" dirty="0"/>
              <a:t> </a:t>
            </a:r>
            <a:r>
              <a:rPr lang="en-US" dirty="0" err="1"/>
              <a:t>rov</a:t>
            </a:r>
            <a:r>
              <a:rPr lang="en-US" dirty="0"/>
              <a:t> </a:t>
            </a:r>
            <a:r>
              <a:rPr lang="en-US" dirty="0" err="1"/>
              <a:t>qab</a:t>
            </a:r>
            <a:r>
              <a:rPr lang="en-US" dirty="0"/>
              <a:t> </a:t>
            </a:r>
            <a:r>
              <a:rPr lang="en-US" dirty="0" err="1"/>
              <a:t>ua</a:t>
            </a:r>
            <a:r>
              <a:rPr lang="en-US" dirty="0"/>
              <a:t> </a:t>
            </a:r>
            <a:r>
              <a:rPr lang="en-US" dirty="0" err="1"/>
              <a:t>ntawv</a:t>
            </a:r>
            <a:r>
              <a:rPr lang="en-US" dirty="0"/>
              <a:t> </a:t>
            </a:r>
            <a:r>
              <a:rPr lang="en-US" dirty="0" err="1"/>
              <a:t>thov</a:t>
            </a:r>
            <a:r>
              <a:rPr lang="en-US" dirty="0"/>
              <a:t> </a:t>
            </a:r>
            <a:r>
              <a:rPr lang="en-US" dirty="0" err="1" smtClean="0"/>
              <a:t>dua</a:t>
            </a:r>
            <a:r>
              <a:rPr lang="en-US" dirty="0" smtClean="0"/>
              <a:t> </a:t>
            </a:r>
            <a:r>
              <a:rPr lang="en-US" dirty="0" err="1" smtClean="0"/>
              <a:t>tshiab</a:t>
            </a:r>
            <a:endParaRPr lang="en-US" sz="900" b="1" dirty="0" smtClean="0"/>
          </a:p>
          <a:p>
            <a:pPr algn="l"/>
            <a:r>
              <a:rPr lang="en-US" b="1" dirty="0" smtClean="0"/>
              <a:t>Medicaid </a:t>
            </a:r>
            <a:r>
              <a:rPr lang="en-US" b="1" dirty="0" err="1"/>
              <a:t>rau</a:t>
            </a:r>
            <a:r>
              <a:rPr lang="en-US" b="1" dirty="0"/>
              <a:t> Kev Saws Me </a:t>
            </a:r>
            <a:r>
              <a:rPr lang="en-US" b="1" dirty="0" err="1"/>
              <a:t>Nyuam</a:t>
            </a:r>
            <a:r>
              <a:rPr lang="en-US" b="1" dirty="0"/>
              <a:t> Los </a:t>
            </a:r>
            <a:r>
              <a:rPr lang="en-US" b="1" dirty="0" err="1"/>
              <a:t>Tu</a:t>
            </a:r>
            <a:r>
              <a:rPr lang="en-US" b="1" dirty="0"/>
              <a:t>,</a:t>
            </a:r>
          </a:p>
          <a:p>
            <a:pPr algn="l"/>
            <a:r>
              <a:rPr lang="en-US" b="1" dirty="0"/>
              <a:t>Kev </a:t>
            </a:r>
            <a:r>
              <a:rPr lang="en-US" b="1" dirty="0" err="1"/>
              <a:t>Pab</a:t>
            </a:r>
            <a:r>
              <a:rPr lang="en-US" b="1" dirty="0"/>
              <a:t> Rau Kev Saws Me </a:t>
            </a:r>
            <a:r>
              <a:rPr lang="en-US" b="1" dirty="0" err="1"/>
              <a:t>Nyuam</a:t>
            </a:r>
            <a:r>
              <a:rPr lang="en-US" b="1" dirty="0"/>
              <a:t>,</a:t>
            </a:r>
          </a:p>
          <a:p>
            <a:pPr algn="l"/>
            <a:r>
              <a:rPr lang="en-US" b="1" dirty="0" err="1"/>
              <a:t>Nyiaj</a:t>
            </a:r>
            <a:r>
              <a:rPr lang="en-US" b="1" dirty="0"/>
              <a:t> </a:t>
            </a:r>
            <a:r>
              <a:rPr lang="en-US" b="1" dirty="0" err="1"/>
              <a:t>Pab</a:t>
            </a:r>
            <a:r>
              <a:rPr lang="en-US" b="1" dirty="0"/>
              <a:t> Kev </a:t>
            </a:r>
            <a:r>
              <a:rPr lang="en-US" b="1" dirty="0" err="1"/>
              <a:t>Ua</a:t>
            </a:r>
            <a:r>
              <a:rPr lang="en-US" b="1" dirty="0"/>
              <a:t> Tus </a:t>
            </a:r>
            <a:r>
              <a:rPr lang="en-US" b="1" dirty="0" err="1"/>
              <a:t>Neeg</a:t>
            </a:r>
            <a:r>
              <a:rPr lang="en-US" b="1" dirty="0"/>
              <a:t> </a:t>
            </a:r>
            <a:r>
              <a:rPr lang="en-US" b="1" dirty="0" err="1"/>
              <a:t>Saib</a:t>
            </a:r>
            <a:r>
              <a:rPr lang="en-US" b="1" dirty="0"/>
              <a:t> </a:t>
            </a:r>
            <a:r>
              <a:rPr lang="en-US" b="1" dirty="0" err="1" smtClean="0"/>
              <a:t>Xyuas</a:t>
            </a:r>
            <a:endParaRPr lang="en-US" b="1" dirty="0"/>
          </a:p>
          <a:p>
            <a:pPr algn="l"/>
            <a:r>
              <a:rPr lang="en-US" b="1" dirty="0"/>
              <a:t>	</a:t>
            </a:r>
            <a:r>
              <a:rPr lang="en-US" b="1" dirty="0" smtClean="0"/>
              <a:t>	</a:t>
            </a:r>
            <a:r>
              <a:rPr lang="en-US" dirty="0" smtClean="0"/>
              <a:t>1,702 </a:t>
            </a:r>
            <a:r>
              <a:rPr lang="en-US" dirty="0" err="1"/>
              <a:t>Lub</a:t>
            </a:r>
            <a:r>
              <a:rPr lang="en-US" dirty="0"/>
              <a:t> </a:t>
            </a:r>
            <a:r>
              <a:rPr lang="en-US" dirty="0" err="1"/>
              <a:t>Plaub</a:t>
            </a:r>
            <a:r>
              <a:rPr lang="en-US" dirty="0"/>
              <a:t> </a:t>
            </a:r>
            <a:r>
              <a:rPr lang="en-US" dirty="0" err="1"/>
              <a:t>Hlis</a:t>
            </a:r>
            <a:r>
              <a:rPr lang="en-US" dirty="0"/>
              <a:t> – </a:t>
            </a:r>
            <a:r>
              <a:rPr lang="en-US" dirty="0" err="1"/>
              <a:t>Lub</a:t>
            </a:r>
            <a:r>
              <a:rPr lang="en-US" dirty="0"/>
              <a:t> </a:t>
            </a:r>
            <a:r>
              <a:rPr lang="en-US" dirty="0" err="1"/>
              <a:t>Tsib</a:t>
            </a:r>
            <a:r>
              <a:rPr lang="en-US" dirty="0"/>
              <a:t> </a:t>
            </a:r>
            <a:r>
              <a:rPr lang="en-US" dirty="0" err="1"/>
              <a:t>Hlis</a:t>
            </a:r>
            <a:r>
              <a:rPr lang="en-US" dirty="0"/>
              <a:t> </a:t>
            </a:r>
            <a:r>
              <a:rPr lang="en-US" dirty="0" err="1"/>
              <a:t>Xyoo</a:t>
            </a:r>
            <a:r>
              <a:rPr lang="en-US" dirty="0"/>
              <a:t> 2024 </a:t>
            </a:r>
            <a:r>
              <a:rPr lang="en-US" dirty="0" smtClean="0"/>
              <a:t>		</a:t>
            </a:r>
            <a:r>
              <a:rPr lang="en-US" dirty="0" err="1" smtClean="0"/>
              <a:t>Yuav</a:t>
            </a:r>
            <a:r>
              <a:rPr lang="en-US" dirty="0" smtClean="0"/>
              <a:t> </a:t>
            </a:r>
            <a:r>
              <a:rPr lang="en-US" dirty="0" err="1"/>
              <a:t>tsum</a:t>
            </a:r>
            <a:r>
              <a:rPr lang="en-US" dirty="0"/>
              <a:t> </a:t>
            </a:r>
            <a:r>
              <a:rPr lang="en-US" dirty="0" err="1"/>
              <a:t>rov</a:t>
            </a:r>
            <a:r>
              <a:rPr lang="en-US" dirty="0"/>
              <a:t> </a:t>
            </a:r>
            <a:r>
              <a:rPr lang="en-US" dirty="0" err="1"/>
              <a:t>qab</a:t>
            </a:r>
            <a:r>
              <a:rPr lang="en-US" dirty="0"/>
              <a:t> </a:t>
            </a:r>
            <a:r>
              <a:rPr lang="en-US" dirty="0" err="1"/>
              <a:t>ua</a:t>
            </a:r>
            <a:r>
              <a:rPr lang="en-US" dirty="0"/>
              <a:t> </a:t>
            </a:r>
            <a:r>
              <a:rPr lang="en-US" dirty="0" err="1"/>
              <a:t>ntawv</a:t>
            </a:r>
            <a:r>
              <a:rPr lang="en-US" dirty="0"/>
              <a:t> </a:t>
            </a:r>
            <a:r>
              <a:rPr lang="en-US" dirty="0" err="1"/>
              <a:t>thov</a:t>
            </a:r>
            <a:r>
              <a:rPr lang="en-US" dirty="0"/>
              <a:t> </a:t>
            </a:r>
            <a:r>
              <a:rPr lang="en-US" dirty="0" err="1" smtClean="0"/>
              <a:t>dua</a:t>
            </a:r>
            <a:r>
              <a:rPr lang="en-US" dirty="0" smtClean="0"/>
              <a:t> </a:t>
            </a:r>
            <a:r>
              <a:rPr lang="en-US" dirty="0" err="1" smtClean="0"/>
              <a:t>tshiab</a:t>
            </a:r>
            <a:endParaRPr lang="en-US" sz="2000" dirty="0">
              <a:latin typeface="Century Gothic" panose="020B0502020202020204" pitchFamily="34" charset="0"/>
            </a:endParaRPr>
          </a:p>
          <a:p>
            <a:pPr algn="l"/>
            <a:endParaRPr lang="en-US" sz="2000" dirty="0">
              <a:solidFill>
                <a:schemeClr val="bg1">
                  <a:lumMod val="50000"/>
                </a:schemeClr>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6" y="324197"/>
            <a:ext cx="10058400" cy="1204451"/>
          </a:xfrm>
          <a:prstGeom prst="rect">
            <a:avLst/>
          </a:prstGeom>
        </p:spPr>
      </p:pic>
      <p:sp>
        <p:nvSpPr>
          <p:cNvPr id="6" name="TextBox 5"/>
          <p:cNvSpPr txBox="1"/>
          <p:nvPr/>
        </p:nvSpPr>
        <p:spPr>
          <a:xfrm>
            <a:off x="1654228" y="897769"/>
            <a:ext cx="7740981" cy="461665"/>
          </a:xfrm>
          <a:prstGeom prst="rect">
            <a:avLst/>
          </a:prstGeom>
          <a:noFill/>
        </p:spPr>
        <p:txBody>
          <a:bodyPr wrap="square" rtlCol="0">
            <a:spAutoFit/>
          </a:bodyPr>
          <a:lstStyle/>
          <a:p>
            <a:r>
              <a:rPr lang="en-US" sz="2400" dirty="0">
                <a:solidFill>
                  <a:srgbClr val="F7941D"/>
                </a:solidFill>
                <a:latin typeface="Century Gothic" panose="020B0502020202020204" pitchFamily="34" charset="0"/>
              </a:rPr>
              <a:t>Public Health Unwinding</a:t>
            </a:r>
          </a:p>
        </p:txBody>
      </p:sp>
      <p:sp>
        <p:nvSpPr>
          <p:cNvPr id="27" name="Rectangle 26"/>
          <p:cNvSpPr/>
          <p:nvPr/>
        </p:nvSpPr>
        <p:spPr>
          <a:xfrm>
            <a:off x="11361107" y="0"/>
            <a:ext cx="830893"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5727879"/>
      </p:ext>
    </p:extLst>
  </p:cSld>
  <p:clrMapOvr>
    <a:masterClrMapping/>
  </p:clrMapOvr>
  <mc:AlternateContent xmlns:mc="http://schemas.openxmlformats.org/markup-compatibility/2006">
    <mc:Choice xmlns:p14="http://schemas.microsoft.com/office/powerpoint/2010/main" Requires="p14">
      <p:transition spd="slow" p14:dur="2000" advTm="165590"/>
    </mc:Choice>
    <mc:Fallback>
      <p:transition spd="slow" advTm="165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16959</TotalTime>
  <Words>8905</Words>
  <Application>Microsoft Office PowerPoint</Application>
  <PresentationFormat>Widescreen</PresentationFormat>
  <Paragraphs>411</Paragraphs>
  <Slides>20</Slides>
  <Notes>20</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Dane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Buckingham, Tanya</dc:creator>
  <cp:lastModifiedBy>Xiong, MaiLee</cp:lastModifiedBy>
  <cp:revision>242</cp:revision>
  <cp:lastPrinted>2023-02-22T14:40:24Z</cp:lastPrinted>
  <dcterms:created xsi:type="dcterms:W3CDTF">2022-08-04T14:58:21Z</dcterms:created>
  <dcterms:modified xsi:type="dcterms:W3CDTF">2023-03-08T17:30:24Z</dcterms:modified>
</cp:coreProperties>
</file>